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3A0AB-D0A1-46C9-B198-41B08C97B1A9}" v="1245" dt="2023-09-06T08:39:32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tine Blanquez-Nadal" userId="0f87ae7b8d422722" providerId="LiveId" clId="{FA33A0AB-D0A1-46C9-B198-41B08C97B1A9}"/>
    <pc:docChg chg="undo custSel addSld delSld modSld sldOrd addSection delSection">
      <pc:chgData name="Fantine Blanquez-Nadal" userId="0f87ae7b8d422722" providerId="LiveId" clId="{FA33A0AB-D0A1-46C9-B198-41B08C97B1A9}" dt="2023-09-06T08:45:07.570" v="6397" actId="20577"/>
      <pc:docMkLst>
        <pc:docMk/>
      </pc:docMkLst>
      <pc:sldChg chg="modSp mod">
        <pc:chgData name="Fantine Blanquez-Nadal" userId="0f87ae7b8d422722" providerId="LiveId" clId="{FA33A0AB-D0A1-46C9-B198-41B08C97B1A9}" dt="2023-09-05T15:53:39.716" v="5856" actId="20577"/>
        <pc:sldMkLst>
          <pc:docMk/>
          <pc:sldMk cId="1931671532" sldId="257"/>
        </pc:sldMkLst>
        <pc:spChg chg="mod">
          <ac:chgData name="Fantine Blanquez-Nadal" userId="0f87ae7b8d422722" providerId="LiveId" clId="{FA33A0AB-D0A1-46C9-B198-41B08C97B1A9}" dt="2023-08-28T13:09:32.296" v="9" actId="113"/>
          <ac:spMkLst>
            <pc:docMk/>
            <pc:sldMk cId="1931671532" sldId="257"/>
            <ac:spMk id="2" creationId="{7544164D-7C3F-40BD-B1FC-5187F3DBFEEC}"/>
          </ac:spMkLst>
        </pc:spChg>
        <pc:spChg chg="mod">
          <ac:chgData name="Fantine Blanquez-Nadal" userId="0f87ae7b8d422722" providerId="LiveId" clId="{FA33A0AB-D0A1-46C9-B198-41B08C97B1A9}" dt="2023-09-05T15:53:39.716" v="5856" actId="20577"/>
          <ac:spMkLst>
            <pc:docMk/>
            <pc:sldMk cId="1931671532" sldId="257"/>
            <ac:spMk id="3" creationId="{01FA5CC4-B6F2-94E2-FA2A-5ECE4E0168FF}"/>
          </ac:spMkLst>
        </pc:spChg>
      </pc:sldChg>
      <pc:sldChg chg="modSp new del mod">
        <pc:chgData name="Fantine Blanquez-Nadal" userId="0f87ae7b8d422722" providerId="LiveId" clId="{FA33A0AB-D0A1-46C9-B198-41B08C97B1A9}" dt="2023-08-28T14:12:23.756" v="571" actId="2696"/>
        <pc:sldMkLst>
          <pc:docMk/>
          <pc:sldMk cId="4072326585" sldId="258"/>
        </pc:sldMkLst>
        <pc:spChg chg="mod">
          <ac:chgData name="Fantine Blanquez-Nadal" userId="0f87ae7b8d422722" providerId="LiveId" clId="{FA33A0AB-D0A1-46C9-B198-41B08C97B1A9}" dt="2023-08-28T13:11:16.854" v="189" actId="207"/>
          <ac:spMkLst>
            <pc:docMk/>
            <pc:sldMk cId="4072326585" sldId="258"/>
            <ac:spMk id="2" creationId="{58F2BB6A-DF10-264F-845F-E273927F915E}"/>
          </ac:spMkLst>
        </pc:spChg>
        <pc:spChg chg="mod">
          <ac:chgData name="Fantine Blanquez-Nadal" userId="0f87ae7b8d422722" providerId="LiveId" clId="{FA33A0AB-D0A1-46C9-B198-41B08C97B1A9}" dt="2023-08-28T14:09:45.772" v="508" actId="14100"/>
          <ac:spMkLst>
            <pc:docMk/>
            <pc:sldMk cId="4072326585" sldId="258"/>
            <ac:spMk id="3" creationId="{8A3D9370-F217-1937-2037-F2C3B939AF46}"/>
          </ac:spMkLst>
        </pc:spChg>
      </pc:sldChg>
      <pc:sldChg chg="new del mod modShow">
        <pc:chgData name="Fantine Blanquez-Nadal" userId="0f87ae7b8d422722" providerId="LiveId" clId="{FA33A0AB-D0A1-46C9-B198-41B08C97B1A9}" dt="2023-08-28T14:10:10.638" v="512" actId="2696"/>
        <pc:sldMkLst>
          <pc:docMk/>
          <pc:sldMk cId="1686292667" sldId="259"/>
        </pc:sldMkLst>
      </pc:sldChg>
      <pc:sldChg chg="delSp modSp new mod">
        <pc:chgData name="Fantine Blanquez-Nadal" userId="0f87ae7b8d422722" providerId="LiveId" clId="{FA33A0AB-D0A1-46C9-B198-41B08C97B1A9}" dt="2023-09-04T10:25:06.341" v="3030" actId="123"/>
        <pc:sldMkLst>
          <pc:docMk/>
          <pc:sldMk cId="51325923" sldId="260"/>
        </pc:sldMkLst>
        <pc:spChg chg="mod">
          <ac:chgData name="Fantine Blanquez-Nadal" userId="0f87ae7b8d422722" providerId="LiveId" clId="{FA33A0AB-D0A1-46C9-B198-41B08C97B1A9}" dt="2023-08-31T12:31:58.769" v="1270" actId="20577"/>
          <ac:spMkLst>
            <pc:docMk/>
            <pc:sldMk cId="51325923" sldId="260"/>
            <ac:spMk id="2" creationId="{4D222115-4DCA-F548-9EFE-84A9E44B1611}"/>
          </ac:spMkLst>
        </pc:spChg>
        <pc:spChg chg="mod">
          <ac:chgData name="Fantine Blanquez-Nadal" userId="0f87ae7b8d422722" providerId="LiveId" clId="{FA33A0AB-D0A1-46C9-B198-41B08C97B1A9}" dt="2023-08-28T14:13:27.055" v="583" actId="1076"/>
          <ac:spMkLst>
            <pc:docMk/>
            <pc:sldMk cId="51325923" sldId="260"/>
            <ac:spMk id="3" creationId="{8C159AE0-F116-B25E-E482-042E387FC29B}"/>
          </ac:spMkLst>
        </pc:spChg>
        <pc:spChg chg="mod">
          <ac:chgData name="Fantine Blanquez-Nadal" userId="0f87ae7b8d422722" providerId="LiveId" clId="{FA33A0AB-D0A1-46C9-B198-41B08C97B1A9}" dt="2023-09-04T10:25:06.341" v="3030" actId="123"/>
          <ac:spMkLst>
            <pc:docMk/>
            <pc:sldMk cId="51325923" sldId="260"/>
            <ac:spMk id="4" creationId="{F9F375FB-5BD2-D534-ACBB-191C3694CC20}"/>
          </ac:spMkLst>
        </pc:spChg>
        <pc:spChg chg="del">
          <ac:chgData name="Fantine Blanquez-Nadal" userId="0f87ae7b8d422722" providerId="LiveId" clId="{FA33A0AB-D0A1-46C9-B198-41B08C97B1A9}" dt="2023-08-28T14:10:49.775" v="552" actId="478"/>
          <ac:spMkLst>
            <pc:docMk/>
            <pc:sldMk cId="51325923" sldId="260"/>
            <ac:spMk id="5" creationId="{90DFFEF2-0B75-5543-FAA5-1807A6BB0CE3}"/>
          </ac:spMkLst>
        </pc:spChg>
        <pc:spChg chg="del">
          <ac:chgData name="Fantine Blanquez-Nadal" userId="0f87ae7b8d422722" providerId="LiveId" clId="{FA33A0AB-D0A1-46C9-B198-41B08C97B1A9}" dt="2023-08-28T14:10:52.268" v="553" actId="478"/>
          <ac:spMkLst>
            <pc:docMk/>
            <pc:sldMk cId="51325923" sldId="260"/>
            <ac:spMk id="6" creationId="{34D8E37E-0483-D37F-A3CA-DF1CE6D7AAFB}"/>
          </ac:spMkLst>
        </pc:spChg>
      </pc:sldChg>
      <pc:sldChg chg="delSp modSp new del mod">
        <pc:chgData name="Fantine Blanquez-Nadal" userId="0f87ae7b8d422722" providerId="LiveId" clId="{FA33A0AB-D0A1-46C9-B198-41B08C97B1A9}" dt="2023-08-31T12:18:25.288" v="997" actId="2696"/>
        <pc:sldMkLst>
          <pc:docMk/>
          <pc:sldMk cId="40055713" sldId="261"/>
        </pc:sldMkLst>
        <pc:spChg chg="del">
          <ac:chgData name="Fantine Blanquez-Nadal" userId="0f87ae7b8d422722" providerId="LiveId" clId="{FA33A0AB-D0A1-46C9-B198-41B08C97B1A9}" dt="2023-08-28T14:15:42.790" v="649" actId="478"/>
          <ac:spMkLst>
            <pc:docMk/>
            <pc:sldMk cId="40055713" sldId="261"/>
            <ac:spMk id="2" creationId="{A7EE9CEC-E3D1-AAEC-6FE6-AD4D9EC9B07D}"/>
          </ac:spMkLst>
        </pc:spChg>
        <pc:spChg chg="mod">
          <ac:chgData name="Fantine Blanquez-Nadal" userId="0f87ae7b8d422722" providerId="LiveId" clId="{FA33A0AB-D0A1-46C9-B198-41B08C97B1A9}" dt="2023-08-28T14:16:32.667" v="682" actId="403"/>
          <ac:spMkLst>
            <pc:docMk/>
            <pc:sldMk cId="40055713" sldId="261"/>
            <ac:spMk id="3" creationId="{2A636E15-D229-FC70-545E-7E6177558BF3}"/>
          </ac:spMkLst>
        </pc:spChg>
        <pc:spChg chg="mod">
          <ac:chgData name="Fantine Blanquez-Nadal" userId="0f87ae7b8d422722" providerId="LiveId" clId="{FA33A0AB-D0A1-46C9-B198-41B08C97B1A9}" dt="2023-08-28T14:16:46.145" v="710" actId="20577"/>
          <ac:spMkLst>
            <pc:docMk/>
            <pc:sldMk cId="40055713" sldId="261"/>
            <ac:spMk id="4" creationId="{415DA071-3F81-2B5A-971E-ABF9B0830DC5}"/>
          </ac:spMkLst>
        </pc:spChg>
      </pc:sldChg>
      <pc:sldChg chg="new del">
        <pc:chgData name="Fantine Blanquez-Nadal" userId="0f87ae7b8d422722" providerId="LiveId" clId="{FA33A0AB-D0A1-46C9-B198-41B08C97B1A9}" dt="2023-08-28T14:15:25.398" v="632" actId="2696"/>
        <pc:sldMkLst>
          <pc:docMk/>
          <pc:sldMk cId="3611862875" sldId="261"/>
        </pc:sldMkLst>
      </pc:sldChg>
      <pc:sldChg chg="addSp delSp modSp new mod">
        <pc:chgData name="Fantine Blanquez-Nadal" userId="0f87ae7b8d422722" providerId="LiveId" clId="{FA33A0AB-D0A1-46C9-B198-41B08C97B1A9}" dt="2023-08-31T12:24:26.652" v="1225" actId="20577"/>
        <pc:sldMkLst>
          <pc:docMk/>
          <pc:sldMk cId="4239064932" sldId="262"/>
        </pc:sldMkLst>
        <pc:spChg chg="mod">
          <ac:chgData name="Fantine Blanquez-Nadal" userId="0f87ae7b8d422722" providerId="LiveId" clId="{FA33A0AB-D0A1-46C9-B198-41B08C97B1A9}" dt="2023-08-31T12:24:26.652" v="1225" actId="20577"/>
          <ac:spMkLst>
            <pc:docMk/>
            <pc:sldMk cId="4239064932" sldId="262"/>
            <ac:spMk id="2" creationId="{7B2DEFFC-0CDE-8FAD-2B3C-90FD00E337F1}"/>
          </ac:spMkLst>
        </pc:spChg>
        <pc:spChg chg="del">
          <ac:chgData name="Fantine Blanquez-Nadal" userId="0f87ae7b8d422722" providerId="LiveId" clId="{FA33A0AB-D0A1-46C9-B198-41B08C97B1A9}" dt="2023-08-31T10:01:40.191" v="735" actId="931"/>
          <ac:spMkLst>
            <pc:docMk/>
            <pc:sldMk cId="4239064932" sldId="262"/>
            <ac:spMk id="3" creationId="{CB642D5D-08DC-B573-13CA-8480BCE3CE9E}"/>
          </ac:spMkLst>
        </pc:spChg>
        <pc:spChg chg="add mod">
          <ac:chgData name="Fantine Blanquez-Nadal" userId="0f87ae7b8d422722" providerId="LiveId" clId="{FA33A0AB-D0A1-46C9-B198-41B08C97B1A9}" dt="2023-08-31T10:03:44.367" v="770" actId="113"/>
          <ac:spMkLst>
            <pc:docMk/>
            <pc:sldMk cId="4239064932" sldId="262"/>
            <ac:spMk id="11" creationId="{8BDAF994-666F-7BC1-1993-DAAFE7DC38E9}"/>
          </ac:spMkLst>
        </pc:spChg>
        <pc:spChg chg="add mod">
          <ac:chgData name="Fantine Blanquez-Nadal" userId="0f87ae7b8d422722" providerId="LiveId" clId="{FA33A0AB-D0A1-46C9-B198-41B08C97B1A9}" dt="2023-08-31T10:04:04.902" v="788" actId="1076"/>
          <ac:spMkLst>
            <pc:docMk/>
            <pc:sldMk cId="4239064932" sldId="262"/>
            <ac:spMk id="12" creationId="{76EC810B-3F33-674A-F8E2-75172E374264}"/>
          </ac:spMkLst>
        </pc:spChg>
        <pc:picChg chg="add mod">
          <ac:chgData name="Fantine Blanquez-Nadal" userId="0f87ae7b8d422722" providerId="LiveId" clId="{FA33A0AB-D0A1-46C9-B198-41B08C97B1A9}" dt="2023-08-31T10:03:36.864" v="767" actId="14100"/>
          <ac:picMkLst>
            <pc:docMk/>
            <pc:sldMk cId="4239064932" sldId="262"/>
            <ac:picMk id="6" creationId="{B45596DF-3E90-86E4-9AFD-A1CA89A45F13}"/>
          </ac:picMkLst>
        </pc:picChg>
        <pc:picChg chg="add del mod">
          <ac:chgData name="Fantine Blanquez-Nadal" userId="0f87ae7b8d422722" providerId="LiveId" clId="{FA33A0AB-D0A1-46C9-B198-41B08C97B1A9}" dt="2023-08-31T10:02:36.070" v="742" actId="478"/>
          <ac:picMkLst>
            <pc:docMk/>
            <pc:sldMk cId="4239064932" sldId="262"/>
            <ac:picMk id="8" creationId="{D1FBDC75-8F9A-F7EE-7650-34D646537539}"/>
          </ac:picMkLst>
        </pc:picChg>
        <pc:picChg chg="add mod">
          <ac:chgData name="Fantine Blanquez-Nadal" userId="0f87ae7b8d422722" providerId="LiveId" clId="{FA33A0AB-D0A1-46C9-B198-41B08C97B1A9}" dt="2023-08-31T10:03:15.246" v="754" actId="1076"/>
          <ac:picMkLst>
            <pc:docMk/>
            <pc:sldMk cId="4239064932" sldId="262"/>
            <ac:picMk id="10" creationId="{A5896E0D-367A-A98B-6DB4-B3B22E01A3D5}"/>
          </ac:picMkLst>
        </pc:picChg>
      </pc:sldChg>
      <pc:sldChg chg="addSp delSp modSp new mod setBg">
        <pc:chgData name="Fantine Blanquez-Nadal" userId="0f87ae7b8d422722" providerId="LiveId" clId="{FA33A0AB-D0A1-46C9-B198-41B08C97B1A9}" dt="2023-09-05T19:33:41.230" v="6299" actId="20577"/>
        <pc:sldMkLst>
          <pc:docMk/>
          <pc:sldMk cId="3518261696" sldId="263"/>
        </pc:sldMkLst>
        <pc:spChg chg="mod">
          <ac:chgData name="Fantine Blanquez-Nadal" userId="0f87ae7b8d422722" providerId="LiveId" clId="{FA33A0AB-D0A1-46C9-B198-41B08C97B1A9}" dt="2023-08-31T12:24:31.786" v="1228" actId="20577"/>
          <ac:spMkLst>
            <pc:docMk/>
            <pc:sldMk cId="3518261696" sldId="263"/>
            <ac:spMk id="2" creationId="{CE8F8C93-44E1-8BFC-422D-B5F7E00425F1}"/>
          </ac:spMkLst>
        </pc:spChg>
        <pc:spChg chg="del">
          <ac:chgData name="Fantine Blanquez-Nadal" userId="0f87ae7b8d422722" providerId="LiveId" clId="{FA33A0AB-D0A1-46C9-B198-41B08C97B1A9}" dt="2023-08-31T12:12:07.118" v="838"/>
          <ac:spMkLst>
            <pc:docMk/>
            <pc:sldMk cId="3518261696" sldId="263"/>
            <ac:spMk id="3" creationId="{567CBB18-FAEB-B592-FFED-793267EFF581}"/>
          </ac:spMkLst>
        </pc:spChg>
        <pc:spChg chg="add mod">
          <ac:chgData name="Fantine Blanquez-Nadal" userId="0f87ae7b8d422722" providerId="LiveId" clId="{FA33A0AB-D0A1-46C9-B198-41B08C97B1A9}" dt="2023-09-05T19:33:41.230" v="6299" actId="20577"/>
          <ac:spMkLst>
            <pc:docMk/>
            <pc:sldMk cId="3518261696" sldId="263"/>
            <ac:spMk id="3" creationId="{5AAEFEE3-9DCE-A404-BF10-318A78BD241C}"/>
          </ac:spMkLst>
        </pc:spChg>
        <pc:spChg chg="del">
          <ac:chgData name="Fantine Blanquez-Nadal" userId="0f87ae7b8d422722" providerId="LiveId" clId="{FA33A0AB-D0A1-46C9-B198-41B08C97B1A9}" dt="2023-08-31T12:12:16.557" v="840"/>
          <ac:spMkLst>
            <pc:docMk/>
            <pc:sldMk cId="3518261696" sldId="263"/>
            <ac:spMk id="4" creationId="{E484A941-E47B-693E-65FC-969B935957D5}"/>
          </ac:spMkLst>
        </pc:spChg>
        <pc:spChg chg="mod ord">
          <ac:chgData name="Fantine Blanquez-Nadal" userId="0f87ae7b8d422722" providerId="LiveId" clId="{FA33A0AB-D0A1-46C9-B198-41B08C97B1A9}" dt="2023-08-31T12:13:39.379" v="877" actId="26606"/>
          <ac:spMkLst>
            <pc:docMk/>
            <pc:sldMk cId="3518261696" sldId="263"/>
            <ac:spMk id="5" creationId="{495F20B1-9D5C-49A4-5136-1D38BA194897}"/>
          </ac:spMkLst>
        </pc:spChg>
        <pc:spChg chg="add del">
          <ac:chgData name="Fantine Blanquez-Nadal" userId="0f87ae7b8d422722" providerId="LiveId" clId="{FA33A0AB-D0A1-46C9-B198-41B08C97B1A9}" dt="2023-08-31T12:13:39.379" v="877" actId="26606"/>
          <ac:spMkLst>
            <pc:docMk/>
            <pc:sldMk cId="3518261696" sldId="263"/>
            <ac:spMk id="12" creationId="{96782359-53CB-5F4E-D9FF-CA25ACEAFFA8}"/>
          </ac:spMkLst>
        </pc:spChg>
        <pc:spChg chg="add del">
          <ac:chgData name="Fantine Blanquez-Nadal" userId="0f87ae7b8d422722" providerId="LiveId" clId="{FA33A0AB-D0A1-46C9-B198-41B08C97B1A9}" dt="2023-08-31T12:13:39.379" v="877" actId="26606"/>
          <ac:spMkLst>
            <pc:docMk/>
            <pc:sldMk cId="3518261696" sldId="263"/>
            <ac:spMk id="15" creationId="{26FF42C2-EA15-4154-B242-E98E88CED99C}"/>
          </ac:spMkLst>
        </pc:spChg>
        <pc:spChg chg="add del">
          <ac:chgData name="Fantine Blanquez-Nadal" userId="0f87ae7b8d422722" providerId="LiveId" clId="{FA33A0AB-D0A1-46C9-B198-41B08C97B1A9}" dt="2023-08-31T12:13:39.379" v="877" actId="26606"/>
          <ac:spMkLst>
            <pc:docMk/>
            <pc:sldMk cId="3518261696" sldId="263"/>
            <ac:spMk id="17" creationId="{D79DE9F7-28C4-4856-BA57-D696E124C137}"/>
          </ac:spMkLst>
        </pc:spChg>
        <pc:spChg chg="add del">
          <ac:chgData name="Fantine Blanquez-Nadal" userId="0f87ae7b8d422722" providerId="LiveId" clId="{FA33A0AB-D0A1-46C9-B198-41B08C97B1A9}" dt="2023-08-31T12:13:39.379" v="877" actId="26606"/>
          <ac:spMkLst>
            <pc:docMk/>
            <pc:sldMk cId="3518261696" sldId="263"/>
            <ac:spMk id="19" creationId="{E1F9ED9C-121B-44C6-A308-5824769C40D5}"/>
          </ac:spMkLst>
        </pc:spChg>
        <pc:spChg chg="add del">
          <ac:chgData name="Fantine Blanquez-Nadal" userId="0f87ae7b8d422722" providerId="LiveId" clId="{FA33A0AB-D0A1-46C9-B198-41B08C97B1A9}" dt="2023-08-31T12:13:39.379" v="877" actId="26606"/>
          <ac:spMkLst>
            <pc:docMk/>
            <pc:sldMk cId="3518261696" sldId="263"/>
            <ac:spMk id="21" creationId="{4A5F8185-F27B-4E99-A06C-007336FE3F2D}"/>
          </ac:spMkLst>
        </pc:spChg>
        <pc:picChg chg="add mod">
          <ac:chgData name="Fantine Blanquez-Nadal" userId="0f87ae7b8d422722" providerId="LiveId" clId="{FA33A0AB-D0A1-46C9-B198-41B08C97B1A9}" dt="2023-08-31T12:15:22.459" v="925" actId="1076"/>
          <ac:picMkLst>
            <pc:docMk/>
            <pc:sldMk cId="3518261696" sldId="263"/>
            <ac:picMk id="6" creationId="{505E93B3-8023-A86A-97C9-EA516ACCF2EC}"/>
          </ac:picMkLst>
        </pc:picChg>
        <pc:picChg chg="add mod ord">
          <ac:chgData name="Fantine Blanquez-Nadal" userId="0f87ae7b8d422722" providerId="LiveId" clId="{FA33A0AB-D0A1-46C9-B198-41B08C97B1A9}" dt="2023-08-31T12:15:17.348" v="924" actId="1076"/>
          <ac:picMkLst>
            <pc:docMk/>
            <pc:sldMk cId="3518261696" sldId="263"/>
            <ac:picMk id="7" creationId="{085BEDD0-C09D-6116-6A3E-E8FC2D349504}"/>
          </ac:picMkLst>
        </pc:picChg>
        <pc:picChg chg="add mod">
          <ac:chgData name="Fantine Blanquez-Nadal" userId="0f87ae7b8d422722" providerId="LiveId" clId="{FA33A0AB-D0A1-46C9-B198-41B08C97B1A9}" dt="2023-08-31T12:15:12.622" v="922" actId="1076"/>
          <ac:picMkLst>
            <pc:docMk/>
            <pc:sldMk cId="3518261696" sldId="263"/>
            <ac:picMk id="8" creationId="{949ECE9A-07A3-2732-2B8D-2E6BA1D800CF}"/>
          </ac:picMkLst>
        </pc:picChg>
      </pc:sldChg>
      <pc:sldChg chg="addSp delSp modSp new mod">
        <pc:chgData name="Fantine Blanquez-Nadal" userId="0f87ae7b8d422722" providerId="LiveId" clId="{FA33A0AB-D0A1-46C9-B198-41B08C97B1A9}" dt="2023-09-05T19:27:59.576" v="6150" actId="207"/>
        <pc:sldMkLst>
          <pc:docMk/>
          <pc:sldMk cId="1243868971" sldId="264"/>
        </pc:sldMkLst>
        <pc:spChg chg="mod">
          <ac:chgData name="Fantine Blanquez-Nadal" userId="0f87ae7b8d422722" providerId="LiveId" clId="{FA33A0AB-D0A1-46C9-B198-41B08C97B1A9}" dt="2023-08-31T12:24:41.190" v="1234" actId="20577"/>
          <ac:spMkLst>
            <pc:docMk/>
            <pc:sldMk cId="1243868971" sldId="264"/>
            <ac:spMk id="2" creationId="{960208CC-E5C8-00BA-7E12-C1D04DBF3ABD}"/>
          </ac:spMkLst>
        </pc:spChg>
        <pc:spChg chg="add mod">
          <ac:chgData name="Fantine Blanquez-Nadal" userId="0f87ae7b8d422722" providerId="LiveId" clId="{FA33A0AB-D0A1-46C9-B198-41B08C97B1A9}" dt="2023-09-05T19:27:59.576" v="6150" actId="207"/>
          <ac:spMkLst>
            <pc:docMk/>
            <pc:sldMk cId="1243868971" sldId="264"/>
            <ac:spMk id="3" creationId="{A74283E0-1FBA-E667-F48C-1A357CD9EFBD}"/>
          </ac:spMkLst>
        </pc:spChg>
        <pc:spChg chg="del">
          <ac:chgData name="Fantine Blanquez-Nadal" userId="0f87ae7b8d422722" providerId="LiveId" clId="{FA33A0AB-D0A1-46C9-B198-41B08C97B1A9}" dt="2023-08-31T12:14:29.391" v="907"/>
          <ac:spMkLst>
            <pc:docMk/>
            <pc:sldMk cId="1243868971" sldId="264"/>
            <ac:spMk id="3" creationId="{C5019C2D-6172-2933-DD3A-31D3B7FADADF}"/>
          </ac:spMkLst>
        </pc:spChg>
        <pc:spChg chg="add mod">
          <ac:chgData name="Fantine Blanquez-Nadal" userId="0f87ae7b8d422722" providerId="LiveId" clId="{FA33A0AB-D0A1-46C9-B198-41B08C97B1A9}" dt="2023-09-05T19:25:40.806" v="5986" actId="14100"/>
          <ac:spMkLst>
            <pc:docMk/>
            <pc:sldMk cId="1243868971" sldId="264"/>
            <ac:spMk id="7" creationId="{0A500B58-2AB0-CB82-808F-EEE629007DAC}"/>
          </ac:spMkLst>
        </pc:spChg>
        <pc:spChg chg="add del mod">
          <ac:chgData name="Fantine Blanquez-Nadal" userId="0f87ae7b8d422722" providerId="LiveId" clId="{FA33A0AB-D0A1-46C9-B198-41B08C97B1A9}" dt="2023-08-31T12:17:33.656" v="975" actId="478"/>
          <ac:spMkLst>
            <pc:docMk/>
            <pc:sldMk cId="1243868971" sldId="264"/>
            <ac:spMk id="8" creationId="{4132A2C3-6148-7192-E0F1-DCDABF18B301}"/>
          </ac:spMkLst>
        </pc:spChg>
        <pc:spChg chg="add mod">
          <ac:chgData name="Fantine Blanquez-Nadal" userId="0f87ae7b8d422722" providerId="LiveId" clId="{FA33A0AB-D0A1-46C9-B198-41B08C97B1A9}" dt="2023-08-31T12:18:04.327" v="996" actId="207"/>
          <ac:spMkLst>
            <pc:docMk/>
            <pc:sldMk cId="1243868971" sldId="264"/>
            <ac:spMk id="11" creationId="{FC1C4A70-CBEB-18D2-7CB1-B9EB04A254FC}"/>
          </ac:spMkLst>
        </pc:spChg>
        <pc:picChg chg="add mod">
          <ac:chgData name="Fantine Blanquez-Nadal" userId="0f87ae7b8d422722" providerId="LiveId" clId="{FA33A0AB-D0A1-46C9-B198-41B08C97B1A9}" dt="2023-08-31T12:23:24.294" v="1179" actId="1076"/>
          <ac:picMkLst>
            <pc:docMk/>
            <pc:sldMk cId="1243868971" sldId="264"/>
            <ac:picMk id="5" creationId="{C3757E0A-CF34-338B-E06B-83A893429632}"/>
          </ac:picMkLst>
        </pc:picChg>
        <pc:picChg chg="add mod">
          <ac:chgData name="Fantine Blanquez-Nadal" userId="0f87ae7b8d422722" providerId="LiveId" clId="{FA33A0AB-D0A1-46C9-B198-41B08C97B1A9}" dt="2023-08-31T12:23:25.512" v="1180" actId="1076"/>
          <ac:picMkLst>
            <pc:docMk/>
            <pc:sldMk cId="1243868971" sldId="264"/>
            <ac:picMk id="6" creationId="{35EB259F-B40F-F960-8222-DFF12CA4E1D9}"/>
          </ac:picMkLst>
        </pc:picChg>
        <pc:picChg chg="add mod">
          <ac:chgData name="Fantine Blanquez-Nadal" userId="0f87ae7b8d422722" providerId="LiveId" clId="{FA33A0AB-D0A1-46C9-B198-41B08C97B1A9}" dt="2023-08-31T12:17:41.742" v="977" actId="1076"/>
          <ac:picMkLst>
            <pc:docMk/>
            <pc:sldMk cId="1243868971" sldId="264"/>
            <ac:picMk id="10" creationId="{D76AAD89-CF3E-CC12-AEA4-3E901C5F52AE}"/>
          </ac:picMkLst>
        </pc:picChg>
      </pc:sldChg>
      <pc:sldChg chg="addSp delSp modSp new del mod">
        <pc:chgData name="Fantine Blanquez-Nadal" userId="0f87ae7b8d422722" providerId="LiveId" clId="{FA33A0AB-D0A1-46C9-B198-41B08C97B1A9}" dt="2023-09-04T14:07:20.349" v="4783" actId="2696"/>
        <pc:sldMkLst>
          <pc:docMk/>
          <pc:sldMk cId="1465479819" sldId="265"/>
        </pc:sldMkLst>
        <pc:spChg chg="mod">
          <ac:chgData name="Fantine Blanquez-Nadal" userId="0f87ae7b8d422722" providerId="LiveId" clId="{FA33A0AB-D0A1-46C9-B198-41B08C97B1A9}" dt="2023-08-31T12:24:22.246" v="1224" actId="20577"/>
          <ac:spMkLst>
            <pc:docMk/>
            <pc:sldMk cId="1465479819" sldId="265"/>
            <ac:spMk id="2" creationId="{16EF63C8-06FA-72E4-1947-31E0D6C383E0}"/>
          </ac:spMkLst>
        </pc:spChg>
        <pc:spChg chg="add del mod">
          <ac:chgData name="Fantine Blanquez-Nadal" userId="0f87ae7b8d422722" providerId="LiveId" clId="{FA33A0AB-D0A1-46C9-B198-41B08C97B1A9}" dt="2023-08-31T12:19:14.334" v="1033"/>
          <ac:spMkLst>
            <pc:docMk/>
            <pc:sldMk cId="1465479819" sldId="265"/>
            <ac:spMk id="5" creationId="{B3BEA4CF-524B-2DA9-7C49-6DEE3E621AAA}"/>
          </ac:spMkLst>
        </pc:spChg>
        <pc:spChg chg="add mod">
          <ac:chgData name="Fantine Blanquez-Nadal" userId="0f87ae7b8d422722" providerId="LiveId" clId="{FA33A0AB-D0A1-46C9-B198-41B08C97B1A9}" dt="2023-08-31T12:19:56.432" v="1044" actId="207"/>
          <ac:spMkLst>
            <pc:docMk/>
            <pc:sldMk cId="1465479819" sldId="265"/>
            <ac:spMk id="6" creationId="{737DDC8E-546D-DC91-26A0-4D32ABAC839A}"/>
          </ac:spMkLst>
        </pc:spChg>
      </pc:sldChg>
      <pc:sldChg chg="addSp delSp modSp new mod">
        <pc:chgData name="Fantine Blanquez-Nadal" userId="0f87ae7b8d422722" providerId="LiveId" clId="{FA33A0AB-D0A1-46C9-B198-41B08C97B1A9}" dt="2023-09-05T19:27:53.507" v="6149" actId="207"/>
        <pc:sldMkLst>
          <pc:docMk/>
          <pc:sldMk cId="4040287760" sldId="266"/>
        </pc:sldMkLst>
        <pc:spChg chg="mod">
          <ac:chgData name="Fantine Blanquez-Nadal" userId="0f87ae7b8d422722" providerId="LiveId" clId="{FA33A0AB-D0A1-46C9-B198-41B08C97B1A9}" dt="2023-08-31T12:24:37.334" v="1231" actId="20577"/>
          <ac:spMkLst>
            <pc:docMk/>
            <pc:sldMk cId="4040287760" sldId="266"/>
            <ac:spMk id="2" creationId="{F9066D30-E09E-4B73-DDAB-01A993D9E139}"/>
          </ac:spMkLst>
        </pc:spChg>
        <pc:spChg chg="add mod">
          <ac:chgData name="Fantine Blanquez-Nadal" userId="0f87ae7b8d422722" providerId="LiveId" clId="{FA33A0AB-D0A1-46C9-B198-41B08C97B1A9}" dt="2023-09-05T19:27:53.507" v="6149" actId="207"/>
          <ac:spMkLst>
            <pc:docMk/>
            <pc:sldMk cId="4040287760" sldId="266"/>
            <ac:spMk id="3" creationId="{504D8A15-8E61-12B4-9676-01CFC918C924}"/>
          </ac:spMkLst>
        </pc:spChg>
        <pc:spChg chg="del">
          <ac:chgData name="Fantine Blanquez-Nadal" userId="0f87ae7b8d422722" providerId="LiveId" clId="{FA33A0AB-D0A1-46C9-B198-41B08C97B1A9}" dt="2023-08-31T12:20:41.104" v="1071"/>
          <ac:spMkLst>
            <pc:docMk/>
            <pc:sldMk cId="4040287760" sldId="266"/>
            <ac:spMk id="3" creationId="{BADB17C1-28E6-20C9-B991-D878B8DFAC59}"/>
          </ac:spMkLst>
        </pc:spChg>
        <pc:spChg chg="add mod">
          <ac:chgData name="Fantine Blanquez-Nadal" userId="0f87ae7b8d422722" providerId="LiveId" clId="{FA33A0AB-D0A1-46C9-B198-41B08C97B1A9}" dt="2023-08-31T12:23:54.593" v="1220" actId="14100"/>
          <ac:spMkLst>
            <pc:docMk/>
            <pc:sldMk cId="4040287760" sldId="266"/>
            <ac:spMk id="7" creationId="{D98C1EB7-3525-2B5C-9614-1F1455FE8370}"/>
          </ac:spMkLst>
        </pc:spChg>
        <pc:picChg chg="add mod">
          <ac:chgData name="Fantine Blanquez-Nadal" userId="0f87ae7b8d422722" providerId="LiveId" clId="{FA33A0AB-D0A1-46C9-B198-41B08C97B1A9}" dt="2023-08-31T12:23:27.602" v="1181" actId="1076"/>
          <ac:picMkLst>
            <pc:docMk/>
            <pc:sldMk cId="4040287760" sldId="266"/>
            <ac:picMk id="5" creationId="{FEAFF436-3B5A-BDF5-8C7E-9E9AEDAA6964}"/>
          </ac:picMkLst>
        </pc:picChg>
        <pc:picChg chg="add mod">
          <ac:chgData name="Fantine Blanquez-Nadal" userId="0f87ae7b8d422722" providerId="LiveId" clId="{FA33A0AB-D0A1-46C9-B198-41B08C97B1A9}" dt="2023-08-31T12:23:28.958" v="1182" actId="1076"/>
          <ac:picMkLst>
            <pc:docMk/>
            <pc:sldMk cId="4040287760" sldId="266"/>
            <ac:picMk id="6" creationId="{C240B02E-974B-39FD-9330-1C994DD4E71C}"/>
          </ac:picMkLst>
        </pc:picChg>
        <pc:picChg chg="add mod">
          <ac:chgData name="Fantine Blanquez-Nadal" userId="0f87ae7b8d422722" providerId="LiveId" clId="{FA33A0AB-D0A1-46C9-B198-41B08C97B1A9}" dt="2023-08-31T12:23:57.733" v="1221" actId="1076"/>
          <ac:picMkLst>
            <pc:docMk/>
            <pc:sldMk cId="4040287760" sldId="266"/>
            <ac:picMk id="9" creationId="{27BEE97B-A5B5-9E85-2FA2-3339C6034E6B}"/>
          </ac:picMkLst>
        </pc:picChg>
      </pc:sldChg>
      <pc:sldChg chg="addSp delSp modSp new mod">
        <pc:chgData name="Fantine Blanquez-Nadal" userId="0f87ae7b8d422722" providerId="LiveId" clId="{FA33A0AB-D0A1-46C9-B198-41B08C97B1A9}" dt="2023-09-05T19:27:48.330" v="6148" actId="207"/>
        <pc:sldMkLst>
          <pc:docMk/>
          <pc:sldMk cId="3358685456" sldId="267"/>
        </pc:sldMkLst>
        <pc:spChg chg="mod">
          <ac:chgData name="Fantine Blanquez-Nadal" userId="0f87ae7b8d422722" providerId="LiveId" clId="{FA33A0AB-D0A1-46C9-B198-41B08C97B1A9}" dt="2023-08-31T12:24:44.468" v="1237" actId="20577"/>
          <ac:spMkLst>
            <pc:docMk/>
            <pc:sldMk cId="3358685456" sldId="267"/>
            <ac:spMk id="2" creationId="{0AF5245E-16C8-84D2-2010-8C6358ED7A4E}"/>
          </ac:spMkLst>
        </pc:spChg>
        <pc:spChg chg="del">
          <ac:chgData name="Fantine Blanquez-Nadal" userId="0f87ae7b8d422722" providerId="LiveId" clId="{FA33A0AB-D0A1-46C9-B198-41B08C97B1A9}" dt="2023-08-31T12:23:07.809" v="1172"/>
          <ac:spMkLst>
            <pc:docMk/>
            <pc:sldMk cId="3358685456" sldId="267"/>
            <ac:spMk id="3" creationId="{0A0D8F6E-2FEA-5F6B-258D-C9F2260A4472}"/>
          </ac:spMkLst>
        </pc:spChg>
        <pc:spChg chg="add mod">
          <ac:chgData name="Fantine Blanquez-Nadal" userId="0f87ae7b8d422722" providerId="LiveId" clId="{FA33A0AB-D0A1-46C9-B198-41B08C97B1A9}" dt="2023-09-05T19:27:48.330" v="6148" actId="207"/>
          <ac:spMkLst>
            <pc:docMk/>
            <pc:sldMk cId="3358685456" sldId="267"/>
            <ac:spMk id="3" creationId="{74556FC3-D2BC-D085-8D22-71C815831D4E}"/>
          </ac:spMkLst>
        </pc:spChg>
        <pc:picChg chg="add mod">
          <ac:chgData name="Fantine Blanquez-Nadal" userId="0f87ae7b8d422722" providerId="LiveId" clId="{FA33A0AB-D0A1-46C9-B198-41B08C97B1A9}" dt="2023-08-31T12:23:16.845" v="1178" actId="1076"/>
          <ac:picMkLst>
            <pc:docMk/>
            <pc:sldMk cId="3358685456" sldId="267"/>
            <ac:picMk id="5" creationId="{4157BFBC-CC89-6172-FBC3-8ACB2E751C21}"/>
          </ac:picMkLst>
        </pc:picChg>
      </pc:sldChg>
      <pc:sldChg chg="addSp modSp new mod">
        <pc:chgData name="Fantine Blanquez-Nadal" userId="0f87ae7b8d422722" providerId="LiveId" clId="{FA33A0AB-D0A1-46C9-B198-41B08C97B1A9}" dt="2023-09-05T19:27:43.681" v="6147" actId="207"/>
        <pc:sldMkLst>
          <pc:docMk/>
          <pc:sldMk cId="434745629" sldId="268"/>
        </pc:sldMkLst>
        <pc:spChg chg="mod">
          <ac:chgData name="Fantine Blanquez-Nadal" userId="0f87ae7b8d422722" providerId="LiveId" clId="{FA33A0AB-D0A1-46C9-B198-41B08C97B1A9}" dt="2023-08-31T12:32:07.737" v="1271" actId="113"/>
          <ac:spMkLst>
            <pc:docMk/>
            <pc:sldMk cId="434745629" sldId="268"/>
            <ac:spMk id="2" creationId="{FF9456A1-8235-09F7-4906-C654FB2257BD}"/>
          </ac:spMkLst>
        </pc:spChg>
        <pc:spChg chg="mod">
          <ac:chgData name="Fantine Blanquez-Nadal" userId="0f87ae7b8d422722" providerId="LiveId" clId="{FA33A0AB-D0A1-46C9-B198-41B08C97B1A9}" dt="2023-09-04T09:29:50.905" v="2310" actId="113"/>
          <ac:spMkLst>
            <pc:docMk/>
            <pc:sldMk cId="434745629" sldId="268"/>
            <ac:spMk id="3" creationId="{60C7AE00-FF29-5823-E576-744AA23DD65C}"/>
          </ac:spMkLst>
        </pc:spChg>
        <pc:spChg chg="add mod">
          <ac:chgData name="Fantine Blanquez-Nadal" userId="0f87ae7b8d422722" providerId="LiveId" clId="{FA33A0AB-D0A1-46C9-B198-41B08C97B1A9}" dt="2023-09-05T19:27:43.681" v="6147" actId="207"/>
          <ac:spMkLst>
            <pc:docMk/>
            <pc:sldMk cId="434745629" sldId="268"/>
            <ac:spMk id="6" creationId="{414FEE42-105B-890C-535B-7393CEACAD91}"/>
          </ac:spMkLst>
        </pc:spChg>
        <pc:picChg chg="add mod">
          <ac:chgData name="Fantine Blanquez-Nadal" userId="0f87ae7b8d422722" providerId="LiveId" clId="{FA33A0AB-D0A1-46C9-B198-41B08C97B1A9}" dt="2023-08-31T12:40:20.522" v="1564" actId="1076"/>
          <ac:picMkLst>
            <pc:docMk/>
            <pc:sldMk cId="434745629" sldId="268"/>
            <ac:picMk id="5" creationId="{03DB1B09-27E0-2AAC-FF33-135A8049A38E}"/>
          </ac:picMkLst>
        </pc:picChg>
      </pc:sldChg>
      <pc:sldChg chg="addSp delSp modSp new mod">
        <pc:chgData name="Fantine Blanquez-Nadal" userId="0f87ae7b8d422722" providerId="LiveId" clId="{FA33A0AB-D0A1-46C9-B198-41B08C97B1A9}" dt="2023-09-06T08:33:18.535" v="6312" actId="1076"/>
        <pc:sldMkLst>
          <pc:docMk/>
          <pc:sldMk cId="244862048" sldId="269"/>
        </pc:sldMkLst>
        <pc:spChg chg="mod">
          <ac:chgData name="Fantine Blanquez-Nadal" userId="0f87ae7b8d422722" providerId="LiveId" clId="{FA33A0AB-D0A1-46C9-B198-41B08C97B1A9}" dt="2023-09-01T09:33:28.813" v="1592" actId="207"/>
          <ac:spMkLst>
            <pc:docMk/>
            <pc:sldMk cId="244862048" sldId="269"/>
            <ac:spMk id="2" creationId="{6C0C3EF7-A2A5-EA2A-D929-7111375D24B2}"/>
          </ac:spMkLst>
        </pc:spChg>
        <pc:spChg chg="mod">
          <ac:chgData name="Fantine Blanquez-Nadal" userId="0f87ae7b8d422722" providerId="LiveId" clId="{FA33A0AB-D0A1-46C9-B198-41B08C97B1A9}" dt="2023-09-06T08:32:53.649" v="6305" actId="20577"/>
          <ac:spMkLst>
            <pc:docMk/>
            <pc:sldMk cId="244862048" sldId="269"/>
            <ac:spMk id="3" creationId="{D4D111FC-495F-0ED6-85ED-86E7F8B9826B}"/>
          </ac:spMkLst>
        </pc:spChg>
        <pc:spChg chg="add mod">
          <ac:chgData name="Fantine Blanquez-Nadal" userId="0f87ae7b8d422722" providerId="LiveId" clId="{FA33A0AB-D0A1-46C9-B198-41B08C97B1A9}" dt="2023-09-05T11:31:42.150" v="5459" actId="14100"/>
          <ac:spMkLst>
            <pc:docMk/>
            <pc:sldMk cId="244862048" sldId="269"/>
            <ac:spMk id="5" creationId="{164FBACC-C1CF-D7FC-F2B2-B826A68F48F8}"/>
          </ac:spMkLst>
        </pc:spChg>
        <pc:spChg chg="add mod">
          <ac:chgData name="Fantine Blanquez-Nadal" userId="0f87ae7b8d422722" providerId="LiveId" clId="{FA33A0AB-D0A1-46C9-B198-41B08C97B1A9}" dt="2023-09-05T19:35:51.102" v="6303" actId="20577"/>
          <ac:spMkLst>
            <pc:docMk/>
            <pc:sldMk cId="244862048" sldId="269"/>
            <ac:spMk id="11" creationId="{49CC7AE2-E2D5-E573-987C-C42D28CC5E92}"/>
          </ac:spMkLst>
        </pc:spChg>
        <pc:spChg chg="add mod">
          <ac:chgData name="Fantine Blanquez-Nadal" userId="0f87ae7b8d422722" providerId="LiveId" clId="{FA33A0AB-D0A1-46C9-B198-41B08C97B1A9}" dt="2023-09-01T09:59:36.131" v="1911" actId="1076"/>
          <ac:spMkLst>
            <pc:docMk/>
            <pc:sldMk cId="244862048" sldId="269"/>
            <ac:spMk id="13" creationId="{B8E40609-0DCB-665E-0A94-BD0E27CD54E8}"/>
          </ac:spMkLst>
        </pc:spChg>
        <pc:spChg chg="add mod">
          <ac:chgData name="Fantine Blanquez-Nadal" userId="0f87ae7b8d422722" providerId="LiveId" clId="{FA33A0AB-D0A1-46C9-B198-41B08C97B1A9}" dt="2023-09-06T08:33:18.535" v="6312" actId="1076"/>
          <ac:spMkLst>
            <pc:docMk/>
            <pc:sldMk cId="244862048" sldId="269"/>
            <ac:spMk id="14" creationId="{83C59852-DA6E-416E-1E17-8E1B1AD8FACE}"/>
          </ac:spMkLst>
        </pc:spChg>
        <pc:cxnChg chg="add del mod">
          <ac:chgData name="Fantine Blanquez-Nadal" userId="0f87ae7b8d422722" providerId="LiveId" clId="{FA33A0AB-D0A1-46C9-B198-41B08C97B1A9}" dt="2023-09-01T09:40:51.453" v="1736" actId="478"/>
          <ac:cxnSpMkLst>
            <pc:docMk/>
            <pc:sldMk cId="244862048" sldId="269"/>
            <ac:cxnSpMk id="7" creationId="{36E4CDF4-28F6-3C16-0495-212A4E0A2521}"/>
          </ac:cxnSpMkLst>
        </pc:cxnChg>
      </pc:sldChg>
      <pc:sldChg chg="addSp delSp modSp new mod">
        <pc:chgData name="Fantine Blanquez-Nadal" userId="0f87ae7b8d422722" providerId="LiveId" clId="{FA33A0AB-D0A1-46C9-B198-41B08C97B1A9}" dt="2023-09-05T11:35:46.526" v="5516" actId="20577"/>
        <pc:sldMkLst>
          <pc:docMk/>
          <pc:sldMk cId="367607763" sldId="270"/>
        </pc:sldMkLst>
        <pc:spChg chg="mod">
          <ac:chgData name="Fantine Blanquez-Nadal" userId="0f87ae7b8d422722" providerId="LiveId" clId="{FA33A0AB-D0A1-46C9-B198-41B08C97B1A9}" dt="2023-09-01T10:04:01.466" v="2014" actId="207"/>
          <ac:spMkLst>
            <pc:docMk/>
            <pc:sldMk cId="367607763" sldId="270"/>
            <ac:spMk id="2" creationId="{F0942F29-0E75-29CA-A964-D7D8AD7C0B6B}"/>
          </ac:spMkLst>
        </pc:spChg>
        <pc:spChg chg="mod">
          <ac:chgData name="Fantine Blanquez-Nadal" userId="0f87ae7b8d422722" providerId="LiveId" clId="{FA33A0AB-D0A1-46C9-B198-41B08C97B1A9}" dt="2023-09-05T11:35:46.526" v="5516" actId="20577"/>
          <ac:spMkLst>
            <pc:docMk/>
            <pc:sldMk cId="367607763" sldId="270"/>
            <ac:spMk id="3" creationId="{2EE0ADDF-3906-7110-8D63-097C9E42C4ED}"/>
          </ac:spMkLst>
        </pc:spChg>
        <pc:spChg chg="add del mod">
          <ac:chgData name="Fantine Blanquez-Nadal" userId="0f87ae7b8d422722" providerId="LiveId" clId="{FA33A0AB-D0A1-46C9-B198-41B08C97B1A9}" dt="2023-09-05T11:31:48.784" v="5460" actId="478"/>
          <ac:spMkLst>
            <pc:docMk/>
            <pc:sldMk cId="367607763" sldId="270"/>
            <ac:spMk id="5" creationId="{FE672E32-F5E2-D6B2-0721-161FF7013841}"/>
          </ac:spMkLst>
        </pc:spChg>
        <pc:spChg chg="add mod">
          <ac:chgData name="Fantine Blanquez-Nadal" userId="0f87ae7b8d422722" providerId="LiveId" clId="{FA33A0AB-D0A1-46C9-B198-41B08C97B1A9}" dt="2023-09-05T11:31:50.035" v="5461"/>
          <ac:spMkLst>
            <pc:docMk/>
            <pc:sldMk cId="367607763" sldId="270"/>
            <ac:spMk id="6" creationId="{2ECD9F3D-AC4C-2330-D6BB-ACC4A93E943F}"/>
          </ac:spMkLst>
        </pc:spChg>
        <pc:spChg chg="add del mod">
          <ac:chgData name="Fantine Blanquez-Nadal" userId="0f87ae7b8d422722" providerId="LiveId" clId="{FA33A0AB-D0A1-46C9-B198-41B08C97B1A9}" dt="2023-09-01T10:11:49.702" v="2217"/>
          <ac:spMkLst>
            <pc:docMk/>
            <pc:sldMk cId="367607763" sldId="270"/>
            <ac:spMk id="9" creationId="{6DFC96D3-A3BC-B852-0BD6-6FBA7603D1D7}"/>
          </ac:spMkLst>
        </pc:spChg>
        <pc:graphicFrameChg chg="add mod">
          <ac:chgData name="Fantine Blanquez-Nadal" userId="0f87ae7b8d422722" providerId="LiveId" clId="{FA33A0AB-D0A1-46C9-B198-41B08C97B1A9}" dt="2023-09-01T10:12:06.306" v="2218" actId="1076"/>
          <ac:graphicFrameMkLst>
            <pc:docMk/>
            <pc:sldMk cId="367607763" sldId="270"/>
            <ac:graphicFrameMk id="10" creationId="{CD120FE2-E9B5-6910-402B-6C9E18FD0113}"/>
          </ac:graphicFrameMkLst>
        </pc:graphicFrameChg>
        <pc:cxnChg chg="add mod">
          <ac:chgData name="Fantine Blanquez-Nadal" userId="0f87ae7b8d422722" providerId="LiveId" clId="{FA33A0AB-D0A1-46C9-B198-41B08C97B1A9}" dt="2023-09-01T10:11:43.032" v="2214" actId="1076"/>
          <ac:cxnSpMkLst>
            <pc:docMk/>
            <pc:sldMk cId="367607763" sldId="270"/>
            <ac:cxnSpMk id="7" creationId="{D6F22A83-0FE8-C483-B092-14CE6DC991C3}"/>
          </ac:cxnSpMkLst>
        </pc:cxnChg>
      </pc:sldChg>
      <pc:sldChg chg="addSp delSp modSp new mod">
        <pc:chgData name="Fantine Blanquez-Nadal" userId="0f87ae7b8d422722" providerId="LiveId" clId="{FA33A0AB-D0A1-46C9-B198-41B08C97B1A9}" dt="2023-09-06T08:34:58.415" v="6314" actId="1076"/>
        <pc:sldMkLst>
          <pc:docMk/>
          <pc:sldMk cId="1228906299" sldId="271"/>
        </pc:sldMkLst>
        <pc:spChg chg="mod">
          <ac:chgData name="Fantine Blanquez-Nadal" userId="0f87ae7b8d422722" providerId="LiveId" clId="{FA33A0AB-D0A1-46C9-B198-41B08C97B1A9}" dt="2023-09-01T10:14:51.529" v="2252" actId="207"/>
          <ac:spMkLst>
            <pc:docMk/>
            <pc:sldMk cId="1228906299" sldId="271"/>
            <ac:spMk id="2" creationId="{AE8D1DC8-B906-A97F-2756-9DE3A269C77F}"/>
          </ac:spMkLst>
        </pc:spChg>
        <pc:spChg chg="add del mod">
          <ac:chgData name="Fantine Blanquez-Nadal" userId="0f87ae7b8d422722" providerId="LiveId" clId="{FA33A0AB-D0A1-46C9-B198-41B08C97B1A9}" dt="2023-09-04T09:28:21.635" v="2291"/>
          <ac:spMkLst>
            <pc:docMk/>
            <pc:sldMk cId="1228906299" sldId="271"/>
            <ac:spMk id="3" creationId="{7F4A2ED7-AEE5-A659-CC07-F255ACD798B8}"/>
          </ac:spMkLst>
        </pc:spChg>
        <pc:spChg chg="add del mod">
          <ac:chgData name="Fantine Blanquez-Nadal" userId="0f87ae7b8d422722" providerId="LiveId" clId="{FA33A0AB-D0A1-46C9-B198-41B08C97B1A9}" dt="2023-09-01T10:14:44.892" v="2250"/>
          <ac:spMkLst>
            <pc:docMk/>
            <pc:sldMk cId="1228906299" sldId="271"/>
            <ac:spMk id="5" creationId="{E395D00A-77F9-2AE0-DED9-5F1C2BE62576}"/>
          </ac:spMkLst>
        </pc:spChg>
        <pc:spChg chg="add mod">
          <ac:chgData name="Fantine Blanquez-Nadal" userId="0f87ae7b8d422722" providerId="LiveId" clId="{FA33A0AB-D0A1-46C9-B198-41B08C97B1A9}" dt="2023-09-01T10:15:07.600" v="2289" actId="14100"/>
          <ac:spMkLst>
            <pc:docMk/>
            <pc:sldMk cId="1228906299" sldId="271"/>
            <ac:spMk id="6" creationId="{F18C600E-8292-110D-6687-8C8BF5A1AFA9}"/>
          </ac:spMkLst>
        </pc:spChg>
        <pc:spChg chg="add del mod">
          <ac:chgData name="Fantine Blanquez-Nadal" userId="0f87ae7b8d422722" providerId="LiveId" clId="{FA33A0AB-D0A1-46C9-B198-41B08C97B1A9}" dt="2023-09-05T12:01:58.495" v="5517" actId="478"/>
          <ac:spMkLst>
            <pc:docMk/>
            <pc:sldMk cId="1228906299" sldId="271"/>
            <ac:spMk id="8" creationId="{344810E2-6138-892E-DB38-4EC02B5968A5}"/>
          </ac:spMkLst>
        </pc:spChg>
        <pc:spChg chg="add mod">
          <ac:chgData name="Fantine Blanquez-Nadal" userId="0f87ae7b8d422722" providerId="LiveId" clId="{FA33A0AB-D0A1-46C9-B198-41B08C97B1A9}" dt="2023-09-04T09:40:02.646" v="2633" actId="207"/>
          <ac:spMkLst>
            <pc:docMk/>
            <pc:sldMk cId="1228906299" sldId="271"/>
            <ac:spMk id="10" creationId="{DF0E3940-94D4-3B67-F6A0-C4F2F8E88928}"/>
          </ac:spMkLst>
        </pc:spChg>
        <pc:spChg chg="add mod">
          <ac:chgData name="Fantine Blanquez-Nadal" userId="0f87ae7b8d422722" providerId="LiveId" clId="{FA33A0AB-D0A1-46C9-B198-41B08C97B1A9}" dt="2023-09-06T08:34:58.415" v="6314" actId="1076"/>
          <ac:spMkLst>
            <pc:docMk/>
            <pc:sldMk cId="1228906299" sldId="271"/>
            <ac:spMk id="11" creationId="{1DC3494D-6EAE-99A6-812E-25F800289E82}"/>
          </ac:spMkLst>
        </pc:spChg>
        <pc:spChg chg="add mod">
          <ac:chgData name="Fantine Blanquez-Nadal" userId="0f87ae7b8d422722" providerId="LiveId" clId="{FA33A0AB-D0A1-46C9-B198-41B08C97B1A9}" dt="2023-09-05T19:27:33.655" v="6145" actId="207"/>
          <ac:spMkLst>
            <pc:docMk/>
            <pc:sldMk cId="1228906299" sldId="271"/>
            <ac:spMk id="12" creationId="{0F121CA4-65C3-18FD-3884-2124EE31EEB0}"/>
          </ac:spMkLst>
        </pc:spChg>
        <pc:picChg chg="add mod">
          <ac:chgData name="Fantine Blanquez-Nadal" userId="0f87ae7b8d422722" providerId="LiveId" clId="{FA33A0AB-D0A1-46C9-B198-41B08C97B1A9}" dt="2023-09-05T19:26:28.661" v="6046" actId="14100"/>
          <ac:picMkLst>
            <pc:docMk/>
            <pc:sldMk cId="1228906299" sldId="271"/>
            <ac:picMk id="5" creationId="{35CCBAC8-206B-C234-3F57-BF604055FDA0}"/>
          </ac:picMkLst>
        </pc:picChg>
        <pc:picChg chg="add mod">
          <ac:chgData name="Fantine Blanquez-Nadal" userId="0f87ae7b8d422722" providerId="LiveId" clId="{FA33A0AB-D0A1-46C9-B198-41B08C97B1A9}" dt="2023-09-04T09:32:47.875" v="2459" actId="1076"/>
          <ac:picMkLst>
            <pc:docMk/>
            <pc:sldMk cId="1228906299" sldId="271"/>
            <ac:picMk id="7" creationId="{FFEF538E-418D-9AD4-891A-F1B10A5D8DEA}"/>
          </ac:picMkLst>
        </pc:picChg>
        <pc:cxnChg chg="add mod">
          <ac:chgData name="Fantine Blanquez-Nadal" userId="0f87ae7b8d422722" providerId="LiveId" clId="{FA33A0AB-D0A1-46C9-B198-41B08C97B1A9}" dt="2023-09-04T09:32:50.120" v="2460" actId="1076"/>
          <ac:cxnSpMkLst>
            <pc:docMk/>
            <pc:sldMk cId="1228906299" sldId="271"/>
            <ac:cxnSpMk id="1026" creationId="{D7864A3C-CC32-4EAE-44F5-6DA96783EDC6}"/>
          </ac:cxnSpMkLst>
        </pc:cxnChg>
      </pc:sldChg>
      <pc:sldChg chg="addSp delSp modSp new mod">
        <pc:chgData name="Fantine Blanquez-Nadal" userId="0f87ae7b8d422722" providerId="LiveId" clId="{FA33A0AB-D0A1-46C9-B198-41B08C97B1A9}" dt="2023-09-06T08:37:32.378" v="6322" actId="404"/>
        <pc:sldMkLst>
          <pc:docMk/>
          <pc:sldMk cId="2328914956" sldId="272"/>
        </pc:sldMkLst>
        <pc:spChg chg="mod">
          <ac:chgData name="Fantine Blanquez-Nadal" userId="0f87ae7b8d422722" providerId="LiveId" clId="{FA33A0AB-D0A1-46C9-B198-41B08C97B1A9}" dt="2023-09-04T09:38:39.170" v="2487" actId="207"/>
          <ac:spMkLst>
            <pc:docMk/>
            <pc:sldMk cId="2328914956" sldId="272"/>
            <ac:spMk id="2" creationId="{4A23E83B-C0C1-22B9-BAD3-82DB4FED2066}"/>
          </ac:spMkLst>
        </pc:spChg>
        <pc:spChg chg="mod">
          <ac:chgData name="Fantine Blanquez-Nadal" userId="0f87ae7b8d422722" providerId="LiveId" clId="{FA33A0AB-D0A1-46C9-B198-41B08C97B1A9}" dt="2023-09-06T08:37:32.378" v="6322" actId="404"/>
          <ac:spMkLst>
            <pc:docMk/>
            <pc:sldMk cId="2328914956" sldId="272"/>
            <ac:spMk id="3" creationId="{10D1D928-66D5-C778-4863-23E3D29469B6}"/>
          </ac:spMkLst>
        </pc:spChg>
        <pc:spChg chg="add mod">
          <ac:chgData name="Fantine Blanquez-Nadal" userId="0f87ae7b8d422722" providerId="LiveId" clId="{FA33A0AB-D0A1-46C9-B198-41B08C97B1A9}" dt="2023-09-04T09:38:47.676" v="2488"/>
          <ac:spMkLst>
            <pc:docMk/>
            <pc:sldMk cId="2328914956" sldId="272"/>
            <ac:spMk id="5" creationId="{1E8BA457-F61E-B242-BCA7-4E6C56E0E518}"/>
          </ac:spMkLst>
        </pc:spChg>
        <pc:spChg chg="add mod">
          <ac:chgData name="Fantine Blanquez-Nadal" userId="0f87ae7b8d422722" providerId="LiveId" clId="{FA33A0AB-D0A1-46C9-B198-41B08C97B1A9}" dt="2023-09-05T19:29:19.717" v="6212" actId="1076"/>
          <ac:spMkLst>
            <pc:docMk/>
            <pc:sldMk cId="2328914956" sldId="272"/>
            <ac:spMk id="10" creationId="{7B1170CA-E6DB-35D2-ACC4-FCAAE24CE49E}"/>
          </ac:spMkLst>
        </pc:spChg>
        <pc:graphicFrameChg chg="add del mod modGraphic">
          <ac:chgData name="Fantine Blanquez-Nadal" userId="0f87ae7b8d422722" providerId="LiveId" clId="{FA33A0AB-D0A1-46C9-B198-41B08C97B1A9}" dt="2023-09-05T12:07:13.218" v="5523" actId="478"/>
          <ac:graphicFrameMkLst>
            <pc:docMk/>
            <pc:sldMk cId="2328914956" sldId="272"/>
            <ac:graphicFrameMk id="8" creationId="{CDB83425-3F84-A95A-0799-3EFC380D5A53}"/>
          </ac:graphicFrameMkLst>
        </pc:graphicFrameChg>
        <pc:graphicFrameChg chg="add mod modGraphic">
          <ac:chgData name="Fantine Blanquez-Nadal" userId="0f87ae7b8d422722" providerId="LiveId" clId="{FA33A0AB-D0A1-46C9-B198-41B08C97B1A9}" dt="2023-09-06T08:37:22.742" v="6321" actId="1076"/>
          <ac:graphicFrameMkLst>
            <pc:docMk/>
            <pc:sldMk cId="2328914956" sldId="272"/>
            <ac:graphicFrameMk id="9" creationId="{C096650D-651C-282A-D23B-F98D3B58D8CB}"/>
          </ac:graphicFrameMkLst>
        </pc:graphicFrameChg>
        <pc:picChg chg="add mod modCrop">
          <ac:chgData name="Fantine Blanquez-Nadal" userId="0f87ae7b8d422722" providerId="LiveId" clId="{FA33A0AB-D0A1-46C9-B198-41B08C97B1A9}" dt="2023-09-05T19:29:15.875" v="6211" actId="14100"/>
          <ac:picMkLst>
            <pc:docMk/>
            <pc:sldMk cId="2328914956" sldId="272"/>
            <ac:picMk id="6" creationId="{0B67888B-99AA-90B2-3CBA-7ED921D64A7A}"/>
          </ac:picMkLst>
        </pc:picChg>
        <pc:picChg chg="add mod modCrop">
          <ac:chgData name="Fantine Blanquez-Nadal" userId="0f87ae7b8d422722" providerId="LiveId" clId="{FA33A0AB-D0A1-46C9-B198-41B08C97B1A9}" dt="2023-09-05T19:28:50.976" v="6205" actId="1076"/>
          <ac:picMkLst>
            <pc:docMk/>
            <pc:sldMk cId="2328914956" sldId="272"/>
            <ac:picMk id="7" creationId="{71EF9340-0A46-FC28-E188-B3916CDF1E9A}"/>
          </ac:picMkLst>
        </pc:picChg>
      </pc:sldChg>
      <pc:sldChg chg="addSp delSp modSp new mod">
        <pc:chgData name="Fantine Blanquez-Nadal" userId="0f87ae7b8d422722" providerId="LiveId" clId="{FA33A0AB-D0A1-46C9-B198-41B08C97B1A9}" dt="2023-09-06T08:39:32.261" v="6371" actId="20577"/>
        <pc:sldMkLst>
          <pc:docMk/>
          <pc:sldMk cId="601285957" sldId="273"/>
        </pc:sldMkLst>
        <pc:spChg chg="mod">
          <ac:chgData name="Fantine Blanquez-Nadal" userId="0f87ae7b8d422722" providerId="LiveId" clId="{FA33A0AB-D0A1-46C9-B198-41B08C97B1A9}" dt="2023-09-04T09:41:56.235" v="2660"/>
          <ac:spMkLst>
            <pc:docMk/>
            <pc:sldMk cId="601285957" sldId="273"/>
            <ac:spMk id="2" creationId="{BE48B16F-9A91-BE60-C350-E3E1D982C4A3}"/>
          </ac:spMkLst>
        </pc:spChg>
        <pc:spChg chg="del">
          <ac:chgData name="Fantine Blanquez-Nadal" userId="0f87ae7b8d422722" providerId="LiveId" clId="{FA33A0AB-D0A1-46C9-B198-41B08C97B1A9}" dt="2023-09-04T09:41:32.109" v="2653"/>
          <ac:spMkLst>
            <pc:docMk/>
            <pc:sldMk cId="601285957" sldId="273"/>
            <ac:spMk id="3" creationId="{3745F8E3-9630-65D4-0C9F-29F2A06F9509}"/>
          </ac:spMkLst>
        </pc:spChg>
        <pc:spChg chg="add mod">
          <ac:chgData name="Fantine Blanquez-Nadal" userId="0f87ae7b8d422722" providerId="LiveId" clId="{FA33A0AB-D0A1-46C9-B198-41B08C97B1A9}" dt="2023-09-05T12:08:53.600" v="5548" actId="20577"/>
          <ac:spMkLst>
            <pc:docMk/>
            <pc:sldMk cId="601285957" sldId="273"/>
            <ac:spMk id="6" creationId="{2D206A57-1579-CC31-DE0C-E2E2D4D77CF7}"/>
          </ac:spMkLst>
        </pc:spChg>
        <pc:spChg chg="add del mod">
          <ac:chgData name="Fantine Blanquez-Nadal" userId="0f87ae7b8d422722" providerId="LiveId" clId="{FA33A0AB-D0A1-46C9-B198-41B08C97B1A9}" dt="2023-09-05T12:08:44.915" v="5526" actId="478"/>
          <ac:spMkLst>
            <pc:docMk/>
            <pc:sldMk cId="601285957" sldId="273"/>
            <ac:spMk id="9" creationId="{F8F95B38-2559-21D1-4DAE-D50192149059}"/>
          </ac:spMkLst>
        </pc:spChg>
        <pc:spChg chg="add mod">
          <ac:chgData name="Fantine Blanquez-Nadal" userId="0f87ae7b8d422722" providerId="LiveId" clId="{FA33A0AB-D0A1-46C9-B198-41B08C97B1A9}" dt="2023-09-06T08:37:56.163" v="6332" actId="1076"/>
          <ac:spMkLst>
            <pc:docMk/>
            <pc:sldMk cId="601285957" sldId="273"/>
            <ac:spMk id="10" creationId="{35B3304E-68C0-4E3A-BC9D-F7F6C757E355}"/>
          </ac:spMkLst>
        </pc:spChg>
        <pc:graphicFrameChg chg="add del mod modGraphic">
          <ac:chgData name="Fantine Blanquez-Nadal" userId="0f87ae7b8d422722" providerId="LiveId" clId="{FA33A0AB-D0A1-46C9-B198-41B08C97B1A9}" dt="2023-09-04T10:05:27.695" v="2710" actId="478"/>
          <ac:graphicFrameMkLst>
            <pc:docMk/>
            <pc:sldMk cId="601285957" sldId="273"/>
            <ac:graphicFrameMk id="5" creationId="{57678116-B8BB-036F-FDF3-FFB59DA4767A}"/>
          </ac:graphicFrameMkLst>
        </pc:graphicFrameChg>
        <pc:graphicFrameChg chg="add mod">
          <ac:chgData name="Fantine Blanquez-Nadal" userId="0f87ae7b8d422722" providerId="LiveId" clId="{FA33A0AB-D0A1-46C9-B198-41B08C97B1A9}" dt="2023-09-06T08:39:32.261" v="6371" actId="20577"/>
          <ac:graphicFrameMkLst>
            <pc:docMk/>
            <pc:sldMk cId="601285957" sldId="273"/>
            <ac:graphicFrameMk id="7" creationId="{1645202B-9BF5-E7D2-89DD-ACE473D85F16}"/>
          </ac:graphicFrameMkLst>
        </pc:graphicFrameChg>
      </pc:sldChg>
      <pc:sldChg chg="addSp delSp modSp new mod">
        <pc:chgData name="Fantine Blanquez-Nadal" userId="0f87ae7b8d422722" providerId="LiveId" clId="{FA33A0AB-D0A1-46C9-B198-41B08C97B1A9}" dt="2023-09-05T10:56:34.612" v="5398" actId="20577"/>
        <pc:sldMkLst>
          <pc:docMk/>
          <pc:sldMk cId="2944808900" sldId="274"/>
        </pc:sldMkLst>
        <pc:spChg chg="mod">
          <ac:chgData name="Fantine Blanquez-Nadal" userId="0f87ae7b8d422722" providerId="LiveId" clId="{FA33A0AB-D0A1-46C9-B198-41B08C97B1A9}" dt="2023-09-04T10:04:56.463" v="2682"/>
          <ac:spMkLst>
            <pc:docMk/>
            <pc:sldMk cId="2944808900" sldId="274"/>
            <ac:spMk id="2" creationId="{E8517087-EC79-D0F1-3440-3DFF85249CF2}"/>
          </ac:spMkLst>
        </pc:spChg>
        <pc:spChg chg="add del mod">
          <ac:chgData name="Fantine Blanquez-Nadal" userId="0f87ae7b8d422722" providerId="LiveId" clId="{FA33A0AB-D0A1-46C9-B198-41B08C97B1A9}" dt="2023-09-04T10:22:25.632" v="2901" actId="478"/>
          <ac:spMkLst>
            <pc:docMk/>
            <pc:sldMk cId="2944808900" sldId="274"/>
            <ac:spMk id="3" creationId="{C2538911-15AD-4234-4D35-B57174533800}"/>
          </ac:spMkLst>
        </pc:spChg>
        <pc:spChg chg="add mod">
          <ac:chgData name="Fantine Blanquez-Nadal" userId="0f87ae7b8d422722" providerId="LiveId" clId="{FA33A0AB-D0A1-46C9-B198-41B08C97B1A9}" dt="2023-09-04T10:05:14.161" v="2707" actId="20577"/>
          <ac:spMkLst>
            <pc:docMk/>
            <pc:sldMk cId="2944808900" sldId="274"/>
            <ac:spMk id="5" creationId="{781CD571-D3C7-9FB1-9716-4F5FCE739952}"/>
          </ac:spMkLst>
        </pc:spChg>
        <pc:spChg chg="add mod">
          <ac:chgData name="Fantine Blanquez-Nadal" userId="0f87ae7b8d422722" providerId="LiveId" clId="{FA33A0AB-D0A1-46C9-B198-41B08C97B1A9}" dt="2023-09-05T10:56:34.612" v="5398" actId="20577"/>
          <ac:spMkLst>
            <pc:docMk/>
            <pc:sldMk cId="2944808900" sldId="274"/>
            <ac:spMk id="8" creationId="{AE66F8DB-7347-43AC-7643-785505C03B8A}"/>
          </ac:spMkLst>
        </pc:spChg>
        <pc:graphicFrameChg chg="add mod">
          <ac:chgData name="Fantine Blanquez-Nadal" userId="0f87ae7b8d422722" providerId="LiveId" clId="{FA33A0AB-D0A1-46C9-B198-41B08C97B1A9}" dt="2023-09-04T10:22:14.117" v="2898"/>
          <ac:graphicFrameMkLst>
            <pc:docMk/>
            <pc:sldMk cId="2944808900" sldId="274"/>
            <ac:graphicFrameMk id="6" creationId="{18169430-8127-28E8-CC13-E7704D0EBAC6}"/>
          </ac:graphicFrameMkLst>
        </pc:graphicFrameChg>
        <pc:graphicFrameChg chg="add mod">
          <ac:chgData name="Fantine Blanquez-Nadal" userId="0f87ae7b8d422722" providerId="LiveId" clId="{FA33A0AB-D0A1-46C9-B198-41B08C97B1A9}" dt="2023-09-04T10:27:26.166" v="3043" actId="1076"/>
          <ac:graphicFrameMkLst>
            <pc:docMk/>
            <pc:sldMk cId="2944808900" sldId="274"/>
            <ac:graphicFrameMk id="7" creationId="{18169430-8127-28E8-CC13-E7704D0EBAC6}"/>
          </ac:graphicFrameMkLst>
        </pc:graphicFrameChg>
        <pc:graphicFrameChg chg="add mod">
          <ac:chgData name="Fantine Blanquez-Nadal" userId="0f87ae7b8d422722" providerId="LiveId" clId="{FA33A0AB-D0A1-46C9-B198-41B08C97B1A9}" dt="2023-09-04T10:27:41.760" v="3046" actId="14100"/>
          <ac:graphicFrameMkLst>
            <pc:docMk/>
            <pc:sldMk cId="2944808900" sldId="274"/>
            <ac:graphicFrameMk id="9" creationId="{8CE0FA32-C226-563F-D19C-8518D9EF0E9D}"/>
          </ac:graphicFrameMkLst>
        </pc:graphicFrameChg>
      </pc:sldChg>
      <pc:sldChg chg="addSp delSp modSp new mod">
        <pc:chgData name="Fantine Blanquez-Nadal" userId="0f87ae7b8d422722" providerId="LiveId" clId="{FA33A0AB-D0A1-46C9-B198-41B08C97B1A9}" dt="2023-09-06T08:41:18.697" v="6384" actId="20577"/>
        <pc:sldMkLst>
          <pc:docMk/>
          <pc:sldMk cId="92846564" sldId="275"/>
        </pc:sldMkLst>
        <pc:spChg chg="mod">
          <ac:chgData name="Fantine Blanquez-Nadal" userId="0f87ae7b8d422722" providerId="LiveId" clId="{FA33A0AB-D0A1-46C9-B198-41B08C97B1A9}" dt="2023-09-04T12:47:32.077" v="3049"/>
          <ac:spMkLst>
            <pc:docMk/>
            <pc:sldMk cId="92846564" sldId="275"/>
            <ac:spMk id="2" creationId="{F6DA268A-6917-836B-B951-5A03F71A0232}"/>
          </ac:spMkLst>
        </pc:spChg>
        <pc:spChg chg="add del mod">
          <ac:chgData name="Fantine Blanquez-Nadal" userId="0f87ae7b8d422722" providerId="LiveId" clId="{FA33A0AB-D0A1-46C9-B198-41B08C97B1A9}" dt="2023-09-06T08:41:18.697" v="6384" actId="20577"/>
          <ac:spMkLst>
            <pc:docMk/>
            <pc:sldMk cId="92846564" sldId="275"/>
            <ac:spMk id="3" creationId="{454159E3-D97D-C923-52FD-690F36CD6BD0}"/>
          </ac:spMkLst>
        </pc:spChg>
        <pc:spChg chg="add mod">
          <ac:chgData name="Fantine Blanquez-Nadal" userId="0f87ae7b8d422722" providerId="LiveId" clId="{FA33A0AB-D0A1-46C9-B198-41B08C97B1A9}" dt="2023-09-04T12:47:37.622" v="3050"/>
          <ac:spMkLst>
            <pc:docMk/>
            <pc:sldMk cId="92846564" sldId="275"/>
            <ac:spMk id="5" creationId="{A7FBE52E-955A-F00C-D46E-0373F0F1B8A1}"/>
          </ac:spMkLst>
        </pc:spChg>
        <pc:graphicFrameChg chg="add mod">
          <ac:chgData name="Fantine Blanquez-Nadal" userId="0f87ae7b8d422722" providerId="LiveId" clId="{FA33A0AB-D0A1-46C9-B198-41B08C97B1A9}" dt="2023-09-04T12:47:53.710" v="3052"/>
          <ac:graphicFrameMkLst>
            <pc:docMk/>
            <pc:sldMk cId="92846564" sldId="275"/>
            <ac:graphicFrameMk id="6" creationId="{596BC720-398D-D88D-3127-2D8111A76AE8}"/>
          </ac:graphicFrameMkLst>
        </pc:graphicFrameChg>
        <pc:graphicFrameChg chg="add mod">
          <ac:chgData name="Fantine Blanquez-Nadal" userId="0f87ae7b8d422722" providerId="LiveId" clId="{FA33A0AB-D0A1-46C9-B198-41B08C97B1A9}" dt="2023-09-04T14:00:19.689" v="4642" actId="14100"/>
          <ac:graphicFrameMkLst>
            <pc:docMk/>
            <pc:sldMk cId="92846564" sldId="275"/>
            <ac:graphicFrameMk id="7" creationId="{596BC720-398D-D88D-3127-2D8111A76AE8}"/>
          </ac:graphicFrameMkLst>
        </pc:graphicFrameChg>
      </pc:sldChg>
      <pc:sldChg chg="addSp delSp modSp new mod">
        <pc:chgData name="Fantine Blanquez-Nadal" userId="0f87ae7b8d422722" providerId="LiveId" clId="{FA33A0AB-D0A1-46C9-B198-41B08C97B1A9}" dt="2023-09-06T08:42:06.915" v="6395" actId="20577"/>
        <pc:sldMkLst>
          <pc:docMk/>
          <pc:sldMk cId="3835202491" sldId="276"/>
        </pc:sldMkLst>
        <pc:spChg chg="mod">
          <ac:chgData name="Fantine Blanquez-Nadal" userId="0f87ae7b8d422722" providerId="LiveId" clId="{FA33A0AB-D0A1-46C9-B198-41B08C97B1A9}" dt="2023-09-04T12:56:16.374" v="3455" actId="207"/>
          <ac:spMkLst>
            <pc:docMk/>
            <pc:sldMk cId="3835202491" sldId="276"/>
            <ac:spMk id="2" creationId="{CC8B792D-AE2D-5318-9B64-922457E26E9E}"/>
          </ac:spMkLst>
        </pc:spChg>
        <pc:spChg chg="del mod">
          <ac:chgData name="Fantine Blanquez-Nadal" userId="0f87ae7b8d422722" providerId="LiveId" clId="{FA33A0AB-D0A1-46C9-B198-41B08C97B1A9}" dt="2023-09-04T12:57:05.570" v="3522"/>
          <ac:spMkLst>
            <pc:docMk/>
            <pc:sldMk cId="3835202491" sldId="276"/>
            <ac:spMk id="3" creationId="{EEDC67A2-6F0A-D429-1765-2A19A50C4CE6}"/>
          </ac:spMkLst>
        </pc:spChg>
        <pc:spChg chg="del">
          <ac:chgData name="Fantine Blanquez-Nadal" userId="0f87ae7b8d422722" providerId="LiveId" clId="{FA33A0AB-D0A1-46C9-B198-41B08C97B1A9}" dt="2023-09-05T19:29:58.534" v="6255" actId="478"/>
          <ac:spMkLst>
            <pc:docMk/>
            <pc:sldMk cId="3835202491" sldId="276"/>
            <ac:spMk id="4" creationId="{7EF23C29-2E0B-C81A-D197-B26D7274C8D9}"/>
          </ac:spMkLst>
        </pc:spChg>
        <pc:spChg chg="add mod">
          <ac:chgData name="Fantine Blanquez-Nadal" userId="0f87ae7b8d422722" providerId="LiveId" clId="{FA33A0AB-D0A1-46C9-B198-41B08C97B1A9}" dt="2023-09-04T12:56:53.895" v="3520" actId="14100"/>
          <ac:spMkLst>
            <pc:docMk/>
            <pc:sldMk cId="3835202491" sldId="276"/>
            <ac:spMk id="5" creationId="{5461BC27-5865-6AA1-B173-D6291DBBD005}"/>
          </ac:spMkLst>
        </pc:spChg>
        <pc:spChg chg="add mod">
          <ac:chgData name="Fantine Blanquez-Nadal" userId="0f87ae7b8d422722" providerId="LiveId" clId="{FA33A0AB-D0A1-46C9-B198-41B08C97B1A9}" dt="2023-09-06T08:41:43.952" v="6388" actId="20577"/>
          <ac:spMkLst>
            <pc:docMk/>
            <pc:sldMk cId="3835202491" sldId="276"/>
            <ac:spMk id="7" creationId="{AC86FC55-8CF9-1283-706D-A546D48C015B}"/>
          </ac:spMkLst>
        </pc:spChg>
        <pc:spChg chg="add mod">
          <ac:chgData name="Fantine Blanquez-Nadal" userId="0f87ae7b8d422722" providerId="LiveId" clId="{FA33A0AB-D0A1-46C9-B198-41B08C97B1A9}" dt="2023-09-06T08:42:06.915" v="6395" actId="20577"/>
          <ac:spMkLst>
            <pc:docMk/>
            <pc:sldMk cId="3835202491" sldId="276"/>
            <ac:spMk id="11" creationId="{4166A12F-9B67-C537-0F5D-10AB7CB3AAA5}"/>
          </ac:spMkLst>
        </pc:spChg>
        <pc:spChg chg="add mod">
          <ac:chgData name="Fantine Blanquez-Nadal" userId="0f87ae7b8d422722" providerId="LiveId" clId="{FA33A0AB-D0A1-46C9-B198-41B08C97B1A9}" dt="2023-09-05T19:29:55.995" v="6254" actId="14100"/>
          <ac:spMkLst>
            <pc:docMk/>
            <pc:sldMk cId="3835202491" sldId="276"/>
            <ac:spMk id="12" creationId="{7F1C3D58-F39F-99E4-A24A-719F2CB6F815}"/>
          </ac:spMkLst>
        </pc:spChg>
        <pc:spChg chg="add mod">
          <ac:chgData name="Fantine Blanquez-Nadal" userId="0f87ae7b8d422722" providerId="LiveId" clId="{FA33A0AB-D0A1-46C9-B198-41B08C97B1A9}" dt="2023-09-05T19:30:13.536" v="6283" actId="1076"/>
          <ac:spMkLst>
            <pc:docMk/>
            <pc:sldMk cId="3835202491" sldId="276"/>
            <ac:spMk id="13" creationId="{675B38FA-D245-403F-AD4E-A83C7365EE01}"/>
          </ac:spMkLst>
        </pc:spChg>
        <pc:picChg chg="add mod">
          <ac:chgData name="Fantine Blanquez-Nadal" userId="0f87ae7b8d422722" providerId="LiveId" clId="{FA33A0AB-D0A1-46C9-B198-41B08C97B1A9}" dt="2023-09-04T12:59:04.039" v="3553" actId="1076"/>
          <ac:picMkLst>
            <pc:docMk/>
            <pc:sldMk cId="3835202491" sldId="276"/>
            <ac:picMk id="6" creationId="{8CBBB248-5D79-A2EF-0C73-F671AD4434D2}"/>
          </ac:picMkLst>
        </pc:picChg>
        <pc:picChg chg="add mod">
          <ac:chgData name="Fantine Blanquez-Nadal" userId="0f87ae7b8d422722" providerId="LiveId" clId="{FA33A0AB-D0A1-46C9-B198-41B08C97B1A9}" dt="2023-09-04T12:59:08.534" v="3554" actId="1076"/>
          <ac:picMkLst>
            <pc:docMk/>
            <pc:sldMk cId="3835202491" sldId="276"/>
            <ac:picMk id="8" creationId="{FBE192EA-C6A1-5287-A586-BDBC92376B29}"/>
          </ac:picMkLst>
        </pc:picChg>
        <pc:cxnChg chg="add mod">
          <ac:chgData name="Fantine Blanquez-Nadal" userId="0f87ae7b8d422722" providerId="LiveId" clId="{FA33A0AB-D0A1-46C9-B198-41B08C97B1A9}" dt="2023-09-04T12:58:46.108" v="3548" actId="1076"/>
          <ac:cxnSpMkLst>
            <pc:docMk/>
            <pc:sldMk cId="3835202491" sldId="276"/>
            <ac:cxnSpMk id="10" creationId="{76E53172-155E-06B2-1EBA-15C20319A02D}"/>
          </ac:cxnSpMkLst>
        </pc:cxnChg>
      </pc:sldChg>
      <pc:sldChg chg="addSp delSp modSp new mod ord">
        <pc:chgData name="Fantine Blanquez-Nadal" userId="0f87ae7b8d422722" providerId="LiveId" clId="{FA33A0AB-D0A1-46C9-B198-41B08C97B1A9}" dt="2023-09-06T08:44:06.351" v="6396" actId="20577"/>
        <pc:sldMkLst>
          <pc:docMk/>
          <pc:sldMk cId="1205567450" sldId="277"/>
        </pc:sldMkLst>
        <pc:spChg chg="mod">
          <ac:chgData name="Fantine Blanquez-Nadal" userId="0f87ae7b8d422722" providerId="LiveId" clId="{FA33A0AB-D0A1-46C9-B198-41B08C97B1A9}" dt="2023-09-04T13:04:14.256" v="3697"/>
          <ac:spMkLst>
            <pc:docMk/>
            <pc:sldMk cId="1205567450" sldId="277"/>
            <ac:spMk id="2" creationId="{138E8110-8C67-1DDC-A713-CE9B6EAE6128}"/>
          </ac:spMkLst>
        </pc:spChg>
        <pc:spChg chg="del mod">
          <ac:chgData name="Fantine Blanquez-Nadal" userId="0f87ae7b8d422722" providerId="LiveId" clId="{FA33A0AB-D0A1-46C9-B198-41B08C97B1A9}" dt="2023-09-04T13:23:36.650" v="3798"/>
          <ac:spMkLst>
            <pc:docMk/>
            <pc:sldMk cId="1205567450" sldId="277"/>
            <ac:spMk id="3" creationId="{C31AE9C5-29EC-F866-1424-86FB73C0DDC5}"/>
          </ac:spMkLst>
        </pc:spChg>
        <pc:spChg chg="add mod">
          <ac:chgData name="Fantine Blanquez-Nadal" userId="0f87ae7b8d422722" providerId="LiveId" clId="{FA33A0AB-D0A1-46C9-B198-41B08C97B1A9}" dt="2023-09-05T14:04:22.402" v="5736" actId="20577"/>
          <ac:spMkLst>
            <pc:docMk/>
            <pc:sldMk cId="1205567450" sldId="277"/>
            <ac:spMk id="5" creationId="{D642604E-5D20-7A9F-F4FA-1167CF8E264E}"/>
          </ac:spMkLst>
        </pc:spChg>
        <pc:spChg chg="add mod">
          <ac:chgData name="Fantine Blanquez-Nadal" userId="0f87ae7b8d422722" providerId="LiveId" clId="{FA33A0AB-D0A1-46C9-B198-41B08C97B1A9}" dt="2023-09-06T08:44:06.351" v="6396" actId="20577"/>
          <ac:spMkLst>
            <pc:docMk/>
            <pc:sldMk cId="1205567450" sldId="277"/>
            <ac:spMk id="9" creationId="{2E68C34B-F572-7C2D-7B9B-411223A31ECE}"/>
          </ac:spMkLst>
        </pc:spChg>
        <pc:spChg chg="add mod">
          <ac:chgData name="Fantine Blanquez-Nadal" userId="0f87ae7b8d422722" providerId="LiveId" clId="{FA33A0AB-D0A1-46C9-B198-41B08C97B1A9}" dt="2023-09-05T19:30:20.967" v="6284" actId="207"/>
          <ac:spMkLst>
            <pc:docMk/>
            <pc:sldMk cId="1205567450" sldId="277"/>
            <ac:spMk id="10" creationId="{1CD08E07-F3AD-97AD-2E64-BAF6E4E31F83}"/>
          </ac:spMkLst>
        </pc:spChg>
        <pc:spChg chg="add mod">
          <ac:chgData name="Fantine Blanquez-Nadal" userId="0f87ae7b8d422722" providerId="LiveId" clId="{FA33A0AB-D0A1-46C9-B198-41B08C97B1A9}" dt="2023-09-05T19:30:24.337" v="6285" actId="207"/>
          <ac:spMkLst>
            <pc:docMk/>
            <pc:sldMk cId="1205567450" sldId="277"/>
            <ac:spMk id="11" creationId="{43C4CF3A-A4AD-6AD9-5C95-CC51281E4B4B}"/>
          </ac:spMkLst>
        </pc:spChg>
        <pc:spChg chg="add mod">
          <ac:chgData name="Fantine Blanquez-Nadal" userId="0f87ae7b8d422722" providerId="LiveId" clId="{FA33A0AB-D0A1-46C9-B198-41B08C97B1A9}" dt="2023-09-05T19:30:27.984" v="6286" actId="207"/>
          <ac:spMkLst>
            <pc:docMk/>
            <pc:sldMk cId="1205567450" sldId="277"/>
            <ac:spMk id="12" creationId="{C60C0FA4-B926-DE43-3545-D1BB0801480E}"/>
          </ac:spMkLst>
        </pc:spChg>
        <pc:picChg chg="add mod modCrop">
          <ac:chgData name="Fantine Blanquez-Nadal" userId="0f87ae7b8d422722" providerId="LiveId" clId="{FA33A0AB-D0A1-46C9-B198-41B08C97B1A9}" dt="2023-09-04T13:24:01.997" v="3807" actId="732"/>
          <ac:picMkLst>
            <pc:docMk/>
            <pc:sldMk cId="1205567450" sldId="277"/>
            <ac:picMk id="6" creationId="{B85460D6-6484-BECD-5A73-286088CCA98E}"/>
          </ac:picMkLst>
        </pc:picChg>
        <pc:picChg chg="add mod">
          <ac:chgData name="Fantine Blanquez-Nadal" userId="0f87ae7b8d422722" providerId="LiveId" clId="{FA33A0AB-D0A1-46C9-B198-41B08C97B1A9}" dt="2023-09-04T13:24:07.325" v="3810" actId="1076"/>
          <ac:picMkLst>
            <pc:docMk/>
            <pc:sldMk cId="1205567450" sldId="277"/>
            <ac:picMk id="7" creationId="{FAF63199-9C6C-9028-5B99-E704394B223D}"/>
          </ac:picMkLst>
        </pc:picChg>
        <pc:picChg chg="add mod">
          <ac:chgData name="Fantine Blanquez-Nadal" userId="0f87ae7b8d422722" providerId="LiveId" clId="{FA33A0AB-D0A1-46C9-B198-41B08C97B1A9}" dt="2023-09-04T13:24:15.946" v="3812" actId="1076"/>
          <ac:picMkLst>
            <pc:docMk/>
            <pc:sldMk cId="1205567450" sldId="277"/>
            <ac:picMk id="8" creationId="{D1DBE6BC-B2CF-0E23-E2C7-8F0DC5397095}"/>
          </ac:picMkLst>
        </pc:picChg>
      </pc:sldChg>
      <pc:sldChg chg="addSp delSp modSp new mod">
        <pc:chgData name="Fantine Blanquez-Nadal" userId="0f87ae7b8d422722" providerId="LiveId" clId="{FA33A0AB-D0A1-46C9-B198-41B08C97B1A9}" dt="2023-09-06T08:45:07.570" v="6397" actId="20577"/>
        <pc:sldMkLst>
          <pc:docMk/>
          <pc:sldMk cId="1926729220" sldId="278"/>
        </pc:sldMkLst>
        <pc:spChg chg="mod">
          <ac:chgData name="Fantine Blanquez-Nadal" userId="0f87ae7b8d422722" providerId="LiveId" clId="{FA33A0AB-D0A1-46C9-B198-41B08C97B1A9}" dt="2023-09-04T13:25:42.860" v="3912"/>
          <ac:spMkLst>
            <pc:docMk/>
            <pc:sldMk cId="1926729220" sldId="278"/>
            <ac:spMk id="2" creationId="{558996E6-AB4A-5C1F-3B6C-8943241D85E7}"/>
          </ac:spMkLst>
        </pc:spChg>
        <pc:spChg chg="mod">
          <ac:chgData name="Fantine Blanquez-Nadal" userId="0f87ae7b8d422722" providerId="LiveId" clId="{FA33A0AB-D0A1-46C9-B198-41B08C97B1A9}" dt="2023-09-06T08:45:07.570" v="6397" actId="20577"/>
          <ac:spMkLst>
            <pc:docMk/>
            <pc:sldMk cId="1926729220" sldId="278"/>
            <ac:spMk id="3" creationId="{3808F25F-6B62-E858-00BC-BF8A2023D1FE}"/>
          </ac:spMkLst>
        </pc:spChg>
        <pc:spChg chg="add mod">
          <ac:chgData name="Fantine Blanquez-Nadal" userId="0f87ae7b8d422722" providerId="LiveId" clId="{FA33A0AB-D0A1-46C9-B198-41B08C97B1A9}" dt="2023-09-04T13:25:58.382" v="3930" actId="20577"/>
          <ac:spMkLst>
            <pc:docMk/>
            <pc:sldMk cId="1926729220" sldId="278"/>
            <ac:spMk id="5" creationId="{BCC4BA7F-DECB-CEB6-15D1-2157771C9C99}"/>
          </ac:spMkLst>
        </pc:spChg>
        <pc:spChg chg="add del mod">
          <ac:chgData name="Fantine Blanquez-Nadal" userId="0f87ae7b8d422722" providerId="LiveId" clId="{FA33A0AB-D0A1-46C9-B198-41B08C97B1A9}" dt="2023-09-04T13:46:51.511" v="4548" actId="478"/>
          <ac:spMkLst>
            <pc:docMk/>
            <pc:sldMk cId="1926729220" sldId="278"/>
            <ac:spMk id="6" creationId="{2D975586-BD49-2B3A-EF50-757F85D9BD43}"/>
          </ac:spMkLst>
        </pc:spChg>
      </pc:sldChg>
      <pc:sldChg chg="addSp delSp modSp new mod">
        <pc:chgData name="Fantine Blanquez-Nadal" userId="0f87ae7b8d422722" providerId="LiveId" clId="{FA33A0AB-D0A1-46C9-B198-41B08C97B1A9}" dt="2023-09-05T12:21:17.555" v="5558" actId="1076"/>
        <pc:sldMkLst>
          <pc:docMk/>
          <pc:sldMk cId="3971382240" sldId="279"/>
        </pc:sldMkLst>
        <pc:spChg chg="mod">
          <ac:chgData name="Fantine Blanquez-Nadal" userId="0f87ae7b8d422722" providerId="LiveId" clId="{FA33A0AB-D0A1-46C9-B198-41B08C97B1A9}" dt="2023-09-04T13:33:08.448" v="4158"/>
          <ac:spMkLst>
            <pc:docMk/>
            <pc:sldMk cId="3971382240" sldId="279"/>
            <ac:spMk id="2" creationId="{8A5FA753-D845-739E-7D39-E83F8DF619EC}"/>
          </ac:spMkLst>
        </pc:spChg>
        <pc:spChg chg="mod">
          <ac:chgData name="Fantine Blanquez-Nadal" userId="0f87ae7b8d422722" providerId="LiveId" clId="{FA33A0AB-D0A1-46C9-B198-41B08C97B1A9}" dt="2023-09-04T13:43:27.800" v="4505" actId="20577"/>
          <ac:spMkLst>
            <pc:docMk/>
            <pc:sldMk cId="3971382240" sldId="279"/>
            <ac:spMk id="3" creationId="{563B570C-8924-423E-6517-063F25D0732F}"/>
          </ac:spMkLst>
        </pc:spChg>
        <pc:spChg chg="add mod">
          <ac:chgData name="Fantine Blanquez-Nadal" userId="0f87ae7b8d422722" providerId="LiveId" clId="{FA33A0AB-D0A1-46C9-B198-41B08C97B1A9}" dt="2023-09-04T13:33:17.572" v="4159"/>
          <ac:spMkLst>
            <pc:docMk/>
            <pc:sldMk cId="3971382240" sldId="279"/>
            <ac:spMk id="5" creationId="{0664A50F-2F78-22E3-9DC0-674536DF974F}"/>
          </ac:spMkLst>
        </pc:spChg>
        <pc:spChg chg="add mod">
          <ac:chgData name="Fantine Blanquez-Nadal" userId="0f87ae7b8d422722" providerId="LiveId" clId="{FA33A0AB-D0A1-46C9-B198-41B08C97B1A9}" dt="2023-09-04T13:43:07.043" v="4495" actId="20577"/>
          <ac:spMkLst>
            <pc:docMk/>
            <pc:sldMk cId="3971382240" sldId="279"/>
            <ac:spMk id="13" creationId="{C43C83CE-7E74-C5D1-A012-F7A557234822}"/>
          </ac:spMkLst>
        </pc:spChg>
        <pc:spChg chg="add mod">
          <ac:chgData name="Fantine Blanquez-Nadal" userId="0f87ae7b8d422722" providerId="LiveId" clId="{FA33A0AB-D0A1-46C9-B198-41B08C97B1A9}" dt="2023-09-04T13:38:29.568" v="4299" actId="1076"/>
          <ac:spMkLst>
            <pc:docMk/>
            <pc:sldMk cId="3971382240" sldId="279"/>
            <ac:spMk id="19" creationId="{F7B854FD-3F65-4EE2-B303-B954570F900A}"/>
          </ac:spMkLst>
        </pc:spChg>
        <pc:spChg chg="add mod">
          <ac:chgData name="Fantine Blanquez-Nadal" userId="0f87ae7b8d422722" providerId="LiveId" clId="{FA33A0AB-D0A1-46C9-B198-41B08C97B1A9}" dt="2023-09-04T13:46:00.376" v="4535" actId="20577"/>
          <ac:spMkLst>
            <pc:docMk/>
            <pc:sldMk cId="3971382240" sldId="279"/>
            <ac:spMk id="20" creationId="{C767AD9C-538B-8C8F-0A90-E33C3F6F581A}"/>
          </ac:spMkLst>
        </pc:spChg>
        <pc:spChg chg="add del">
          <ac:chgData name="Fantine Blanquez-Nadal" userId="0f87ae7b8d422722" providerId="LiveId" clId="{FA33A0AB-D0A1-46C9-B198-41B08C97B1A9}" dt="2023-09-04T13:43:58.831" v="4512" actId="478"/>
          <ac:spMkLst>
            <pc:docMk/>
            <pc:sldMk cId="3971382240" sldId="279"/>
            <ac:spMk id="22" creationId="{7FC9FF26-5D72-1B3F-5B71-4E11025D05C2}"/>
          </ac:spMkLst>
        </pc:spChg>
        <pc:spChg chg="add mod">
          <ac:chgData name="Fantine Blanquez-Nadal" userId="0f87ae7b8d422722" providerId="LiveId" clId="{FA33A0AB-D0A1-46C9-B198-41B08C97B1A9}" dt="2023-09-05T12:21:17.555" v="5558" actId="1076"/>
          <ac:spMkLst>
            <pc:docMk/>
            <pc:sldMk cId="3971382240" sldId="279"/>
            <ac:spMk id="23" creationId="{DA952B23-09D5-C987-4750-BB592BF8AA4C}"/>
          </ac:spMkLst>
        </pc:spChg>
        <pc:spChg chg="add mod">
          <ac:chgData name="Fantine Blanquez-Nadal" userId="0f87ae7b8d422722" providerId="LiveId" clId="{FA33A0AB-D0A1-46C9-B198-41B08C97B1A9}" dt="2023-09-04T13:58:41.898" v="4578" actId="1076"/>
          <ac:spMkLst>
            <pc:docMk/>
            <pc:sldMk cId="3971382240" sldId="279"/>
            <ac:spMk id="25" creationId="{9D894249-36AD-8DDA-31AA-3663A610A377}"/>
          </ac:spMkLst>
        </pc:spChg>
        <pc:graphicFrameChg chg="add mod modGraphic">
          <ac:chgData name="Fantine Blanquez-Nadal" userId="0f87ae7b8d422722" providerId="LiveId" clId="{FA33A0AB-D0A1-46C9-B198-41B08C97B1A9}" dt="2023-09-04T13:37:57.841" v="4269" actId="1076"/>
          <ac:graphicFrameMkLst>
            <pc:docMk/>
            <pc:sldMk cId="3971382240" sldId="279"/>
            <ac:graphicFrameMk id="16" creationId="{B200F890-970D-42BE-D63A-D3B868791AF3}"/>
          </ac:graphicFrameMkLst>
        </pc:graphicFrameChg>
        <pc:picChg chg="add mod">
          <ac:chgData name="Fantine Blanquez-Nadal" userId="0f87ae7b8d422722" providerId="LiveId" clId="{FA33A0AB-D0A1-46C9-B198-41B08C97B1A9}" dt="2023-09-04T13:58:49.350" v="4580" actId="14100"/>
          <ac:picMkLst>
            <pc:docMk/>
            <pc:sldMk cId="3971382240" sldId="279"/>
            <ac:picMk id="21" creationId="{E0FD91CC-3589-4E57-8EA4-29102236DCA4}"/>
          </ac:picMkLst>
        </pc:picChg>
        <pc:cxnChg chg="add mod">
          <ac:chgData name="Fantine Blanquez-Nadal" userId="0f87ae7b8d422722" providerId="LiveId" clId="{FA33A0AB-D0A1-46C9-B198-41B08C97B1A9}" dt="2023-09-04T13:37:54.696" v="4268" actId="14100"/>
          <ac:cxnSpMkLst>
            <pc:docMk/>
            <pc:sldMk cId="3971382240" sldId="279"/>
            <ac:cxnSpMk id="7" creationId="{AD062CA6-30D7-6A4B-F6EB-BD4C971FF237}"/>
          </ac:cxnSpMkLst>
        </pc:cxnChg>
        <pc:cxnChg chg="add mod">
          <ac:chgData name="Fantine Blanquez-Nadal" userId="0f87ae7b8d422722" providerId="LiveId" clId="{FA33A0AB-D0A1-46C9-B198-41B08C97B1A9}" dt="2023-09-04T13:36:16.627" v="4206" actId="1076"/>
          <ac:cxnSpMkLst>
            <pc:docMk/>
            <pc:sldMk cId="3971382240" sldId="279"/>
            <ac:cxnSpMk id="14" creationId="{0E28C688-BAAB-DAB0-C48B-FCD35E7BF0BC}"/>
          </ac:cxnSpMkLst>
        </pc:cxnChg>
        <pc:cxnChg chg="add mod">
          <ac:chgData name="Fantine Blanquez-Nadal" userId="0f87ae7b8d422722" providerId="LiveId" clId="{FA33A0AB-D0A1-46C9-B198-41B08C97B1A9}" dt="2023-09-04T13:37:48.935" v="4266" actId="1076"/>
          <ac:cxnSpMkLst>
            <pc:docMk/>
            <pc:sldMk cId="3971382240" sldId="279"/>
            <ac:cxnSpMk id="17" creationId="{7E93B510-05B1-426B-959A-0872E44246ED}"/>
          </ac:cxnSpMkLst>
        </pc:cxnChg>
      </pc:sldChg>
      <pc:sldChg chg="addSp delSp modSp new mod">
        <pc:chgData name="Fantine Blanquez-Nadal" userId="0f87ae7b8d422722" providerId="LiveId" clId="{FA33A0AB-D0A1-46C9-B198-41B08C97B1A9}" dt="2023-09-05T12:23:36.485" v="5560" actId="20577"/>
        <pc:sldMkLst>
          <pc:docMk/>
          <pc:sldMk cId="2477326555" sldId="280"/>
        </pc:sldMkLst>
        <pc:spChg chg="mod">
          <ac:chgData name="Fantine Blanquez-Nadal" userId="0f87ae7b8d422722" providerId="LiveId" clId="{FA33A0AB-D0A1-46C9-B198-41B08C97B1A9}" dt="2023-09-04T13:55:03.211" v="4551"/>
          <ac:spMkLst>
            <pc:docMk/>
            <pc:sldMk cId="2477326555" sldId="280"/>
            <ac:spMk id="2" creationId="{0D04DDDA-FDA5-EE4F-C467-9EA551C3F615}"/>
          </ac:spMkLst>
        </pc:spChg>
        <pc:spChg chg="del">
          <ac:chgData name="Fantine Blanquez-Nadal" userId="0f87ae7b8d422722" providerId="LiveId" clId="{FA33A0AB-D0A1-46C9-B198-41B08C97B1A9}" dt="2023-09-04T13:54:51.829" v="4550"/>
          <ac:spMkLst>
            <pc:docMk/>
            <pc:sldMk cId="2477326555" sldId="280"/>
            <ac:spMk id="3" creationId="{895C6015-3CB7-34F2-DF6D-ECB0411058B8}"/>
          </ac:spMkLst>
        </pc:spChg>
        <pc:spChg chg="add mod">
          <ac:chgData name="Fantine Blanquez-Nadal" userId="0f87ae7b8d422722" providerId="LiveId" clId="{FA33A0AB-D0A1-46C9-B198-41B08C97B1A9}" dt="2023-09-04T13:55:10.227" v="4552"/>
          <ac:spMkLst>
            <pc:docMk/>
            <pc:sldMk cId="2477326555" sldId="280"/>
            <ac:spMk id="6" creationId="{936EAFE6-5051-95B6-1E9E-3F5B859A301D}"/>
          </ac:spMkLst>
        </pc:spChg>
        <pc:spChg chg="add mod">
          <ac:chgData name="Fantine Blanquez-Nadal" userId="0f87ae7b8d422722" providerId="LiveId" clId="{FA33A0AB-D0A1-46C9-B198-41B08C97B1A9}" dt="2023-09-04T14:01:43.555" v="4779" actId="1076"/>
          <ac:spMkLst>
            <pc:docMk/>
            <pc:sldMk cId="2477326555" sldId="280"/>
            <ac:spMk id="8" creationId="{36D13EBD-EC14-8BAE-AB81-7DFA8C9731A5}"/>
          </ac:spMkLst>
        </pc:spChg>
        <pc:spChg chg="add mod">
          <ac:chgData name="Fantine Blanquez-Nadal" userId="0f87ae7b8d422722" providerId="LiveId" clId="{FA33A0AB-D0A1-46C9-B198-41B08C97B1A9}" dt="2023-09-05T12:23:36.485" v="5560" actId="20577"/>
          <ac:spMkLst>
            <pc:docMk/>
            <pc:sldMk cId="2477326555" sldId="280"/>
            <ac:spMk id="9" creationId="{A28C865B-42B4-5EF7-7872-BCAB4BFE958B}"/>
          </ac:spMkLst>
        </pc:spChg>
        <pc:graphicFrameChg chg="add mod modGraphic">
          <ac:chgData name="Fantine Blanquez-Nadal" userId="0f87ae7b8d422722" providerId="LiveId" clId="{FA33A0AB-D0A1-46C9-B198-41B08C97B1A9}" dt="2023-09-04T14:01:48.569" v="4781" actId="1076"/>
          <ac:graphicFrameMkLst>
            <pc:docMk/>
            <pc:sldMk cId="2477326555" sldId="280"/>
            <ac:graphicFrameMk id="5" creationId="{3832D364-9F6B-C61B-539B-22E20B1780B4}"/>
          </ac:graphicFrameMkLst>
        </pc:graphicFrameChg>
      </pc:sldChg>
      <pc:sldChg chg="addSp delSp modSp new mod">
        <pc:chgData name="Fantine Blanquez-Nadal" userId="0f87ae7b8d422722" providerId="LiveId" clId="{FA33A0AB-D0A1-46C9-B198-41B08C97B1A9}" dt="2023-09-05T14:16:07.723" v="5776" actId="20577"/>
        <pc:sldMkLst>
          <pc:docMk/>
          <pc:sldMk cId="2204999164" sldId="281"/>
        </pc:sldMkLst>
        <pc:spChg chg="mod">
          <ac:chgData name="Fantine Blanquez-Nadal" userId="0f87ae7b8d422722" providerId="LiveId" clId="{FA33A0AB-D0A1-46C9-B198-41B08C97B1A9}" dt="2023-09-04T14:07:38.230" v="4785"/>
          <ac:spMkLst>
            <pc:docMk/>
            <pc:sldMk cId="2204999164" sldId="281"/>
            <ac:spMk id="2" creationId="{64B90431-7F17-9DD9-FCC6-31FBEF3835A5}"/>
          </ac:spMkLst>
        </pc:spChg>
        <pc:spChg chg="mod">
          <ac:chgData name="Fantine Blanquez-Nadal" userId="0f87ae7b8d422722" providerId="LiveId" clId="{FA33A0AB-D0A1-46C9-B198-41B08C97B1A9}" dt="2023-09-05T14:16:07.723" v="5776" actId="20577"/>
          <ac:spMkLst>
            <pc:docMk/>
            <pc:sldMk cId="2204999164" sldId="281"/>
            <ac:spMk id="3" creationId="{E743EC93-0FD5-634B-075E-15CC9FFEF99A}"/>
          </ac:spMkLst>
        </pc:spChg>
        <pc:spChg chg="add mod">
          <ac:chgData name="Fantine Blanquez-Nadal" userId="0f87ae7b8d422722" providerId="LiveId" clId="{FA33A0AB-D0A1-46C9-B198-41B08C97B1A9}" dt="2023-09-04T14:10:51.288" v="4928" actId="20577"/>
          <ac:spMkLst>
            <pc:docMk/>
            <pc:sldMk cId="2204999164" sldId="281"/>
            <ac:spMk id="5" creationId="{909472B2-718C-AFE8-1D86-DF6C03A93104}"/>
          </ac:spMkLst>
        </pc:spChg>
        <pc:spChg chg="add del mod">
          <ac:chgData name="Fantine Blanquez-Nadal" userId="0f87ae7b8d422722" providerId="LiveId" clId="{FA33A0AB-D0A1-46C9-B198-41B08C97B1A9}" dt="2023-09-04T14:11:18.463" v="4977" actId="478"/>
          <ac:spMkLst>
            <pc:docMk/>
            <pc:sldMk cId="2204999164" sldId="281"/>
            <ac:spMk id="6" creationId="{225670C0-319C-18F2-D3AB-45529960BF53}"/>
          </ac:spMkLst>
        </pc:spChg>
        <pc:spChg chg="add mod">
          <ac:chgData name="Fantine Blanquez-Nadal" userId="0f87ae7b8d422722" providerId="LiveId" clId="{FA33A0AB-D0A1-46C9-B198-41B08C97B1A9}" dt="2023-09-04T14:13:24.547" v="5070" actId="14100"/>
          <ac:spMkLst>
            <pc:docMk/>
            <pc:sldMk cId="2204999164" sldId="281"/>
            <ac:spMk id="9" creationId="{5D080E84-FCE7-76CF-4513-F4F164381420}"/>
          </ac:spMkLst>
        </pc:spChg>
        <pc:picChg chg="add mod">
          <ac:chgData name="Fantine Blanquez-Nadal" userId="0f87ae7b8d422722" providerId="LiveId" clId="{FA33A0AB-D0A1-46C9-B198-41B08C97B1A9}" dt="2023-09-04T14:11:42.197" v="4982" actId="14100"/>
          <ac:picMkLst>
            <pc:docMk/>
            <pc:sldMk cId="2204999164" sldId="281"/>
            <ac:picMk id="8" creationId="{B56000C7-FEE6-388D-4454-D98C6FC20338}"/>
          </ac:picMkLst>
        </pc:picChg>
      </pc:sldChg>
      <pc:sldChg chg="addSp delSp modSp new mod">
        <pc:chgData name="Fantine Blanquez-Nadal" userId="0f87ae7b8d422722" providerId="LiveId" clId="{FA33A0AB-D0A1-46C9-B198-41B08C97B1A9}" dt="2023-09-05T14:16:35.184" v="5787" actId="20577"/>
        <pc:sldMkLst>
          <pc:docMk/>
          <pc:sldMk cId="1123106291" sldId="282"/>
        </pc:sldMkLst>
        <pc:spChg chg="mod">
          <ac:chgData name="Fantine Blanquez-Nadal" userId="0f87ae7b8d422722" providerId="LiveId" clId="{FA33A0AB-D0A1-46C9-B198-41B08C97B1A9}" dt="2023-09-04T14:13:51.045" v="5074"/>
          <ac:spMkLst>
            <pc:docMk/>
            <pc:sldMk cId="1123106291" sldId="282"/>
            <ac:spMk id="2" creationId="{4EC30C55-81AF-BC36-8D2A-353AD50B792F}"/>
          </ac:spMkLst>
        </pc:spChg>
        <pc:spChg chg="mod">
          <ac:chgData name="Fantine Blanquez-Nadal" userId="0f87ae7b8d422722" providerId="LiveId" clId="{FA33A0AB-D0A1-46C9-B198-41B08C97B1A9}" dt="2023-09-05T14:16:35.184" v="5787" actId="20577"/>
          <ac:spMkLst>
            <pc:docMk/>
            <pc:sldMk cId="1123106291" sldId="282"/>
            <ac:spMk id="3" creationId="{683D8C71-A654-F8D2-7C7B-3A6EABA7D45B}"/>
          </ac:spMkLst>
        </pc:spChg>
        <pc:spChg chg="add del mod">
          <ac:chgData name="Fantine Blanquez-Nadal" userId="0f87ae7b8d422722" providerId="LiveId" clId="{FA33A0AB-D0A1-46C9-B198-41B08C97B1A9}" dt="2023-09-04T14:13:44.095" v="5073"/>
          <ac:spMkLst>
            <pc:docMk/>
            <pc:sldMk cId="1123106291" sldId="282"/>
            <ac:spMk id="5" creationId="{13E929A6-7A3F-572C-F345-3830D9CD185D}"/>
          </ac:spMkLst>
        </pc:spChg>
        <pc:spChg chg="add mod">
          <ac:chgData name="Fantine Blanquez-Nadal" userId="0f87ae7b8d422722" providerId="LiveId" clId="{FA33A0AB-D0A1-46C9-B198-41B08C97B1A9}" dt="2023-09-04T14:13:57.780" v="5075"/>
          <ac:spMkLst>
            <pc:docMk/>
            <pc:sldMk cId="1123106291" sldId="282"/>
            <ac:spMk id="6" creationId="{A8433A92-2EC9-7088-D328-8172270BDD3F}"/>
          </ac:spMkLst>
        </pc:spChg>
        <pc:spChg chg="add mod">
          <ac:chgData name="Fantine Blanquez-Nadal" userId="0f87ae7b8d422722" providerId="LiveId" clId="{FA33A0AB-D0A1-46C9-B198-41B08C97B1A9}" dt="2023-09-05T12:24:27.921" v="5562"/>
          <ac:spMkLst>
            <pc:docMk/>
            <pc:sldMk cId="1123106291" sldId="282"/>
            <ac:spMk id="8" creationId="{25EB3B0F-2F42-60CC-62F5-3E009AD40748}"/>
          </ac:spMkLst>
        </pc:spChg>
        <pc:picChg chg="add mod">
          <ac:chgData name="Fantine Blanquez-Nadal" userId="0f87ae7b8d422722" providerId="LiveId" clId="{FA33A0AB-D0A1-46C9-B198-41B08C97B1A9}" dt="2023-09-05T12:24:20.971" v="5561"/>
          <ac:picMkLst>
            <pc:docMk/>
            <pc:sldMk cId="1123106291" sldId="282"/>
            <ac:picMk id="7" creationId="{8890A055-0370-0DF2-A77B-455EFC8F8646}"/>
          </ac:picMkLst>
        </pc:picChg>
      </pc:sldChg>
      <pc:sldChg chg="addSp modSp new mod">
        <pc:chgData name="Fantine Blanquez-Nadal" userId="0f87ae7b8d422722" providerId="LiveId" clId="{FA33A0AB-D0A1-46C9-B198-41B08C97B1A9}" dt="2023-09-04T14:20:35.342" v="5268" actId="20577"/>
        <pc:sldMkLst>
          <pc:docMk/>
          <pc:sldMk cId="186744069" sldId="283"/>
        </pc:sldMkLst>
        <pc:spChg chg="mod">
          <ac:chgData name="Fantine Blanquez-Nadal" userId="0f87ae7b8d422722" providerId="LiveId" clId="{FA33A0AB-D0A1-46C9-B198-41B08C97B1A9}" dt="2023-09-04T14:15:33.329" v="5115"/>
          <ac:spMkLst>
            <pc:docMk/>
            <pc:sldMk cId="186744069" sldId="283"/>
            <ac:spMk id="2" creationId="{704D8B7B-1BF2-3619-41D8-B7443AA03021}"/>
          </ac:spMkLst>
        </pc:spChg>
        <pc:spChg chg="mod">
          <ac:chgData name="Fantine Blanquez-Nadal" userId="0f87ae7b8d422722" providerId="LiveId" clId="{FA33A0AB-D0A1-46C9-B198-41B08C97B1A9}" dt="2023-09-04T14:18:04.187" v="5265" actId="20577"/>
          <ac:spMkLst>
            <pc:docMk/>
            <pc:sldMk cId="186744069" sldId="283"/>
            <ac:spMk id="3" creationId="{A4A20350-61C5-41C2-5012-725B8E3AD333}"/>
          </ac:spMkLst>
        </pc:spChg>
        <pc:spChg chg="add mod">
          <ac:chgData name="Fantine Blanquez-Nadal" userId="0f87ae7b8d422722" providerId="LiveId" clId="{FA33A0AB-D0A1-46C9-B198-41B08C97B1A9}" dt="2023-09-04T14:20:35.342" v="5268" actId="20577"/>
          <ac:spMkLst>
            <pc:docMk/>
            <pc:sldMk cId="186744069" sldId="283"/>
            <ac:spMk id="5" creationId="{8E7979D2-922A-E7E5-712D-F2F17A2E6DE8}"/>
          </ac:spMkLst>
        </pc:spChg>
        <pc:spChg chg="add mod">
          <ac:chgData name="Fantine Blanquez-Nadal" userId="0f87ae7b8d422722" providerId="LiveId" clId="{FA33A0AB-D0A1-46C9-B198-41B08C97B1A9}" dt="2023-09-04T14:17:22.689" v="5196" actId="1076"/>
          <ac:spMkLst>
            <pc:docMk/>
            <pc:sldMk cId="186744069" sldId="283"/>
            <ac:spMk id="7" creationId="{843EC8EE-79E5-F2DE-DB3E-74C9A37C1FDD}"/>
          </ac:spMkLst>
        </pc:spChg>
      </pc:sldChg>
      <pc:sldChg chg="addSp modSp new mod">
        <pc:chgData name="Fantine Blanquez-Nadal" userId="0f87ae7b8d422722" providerId="LiveId" clId="{FA33A0AB-D0A1-46C9-B198-41B08C97B1A9}" dt="2023-09-05T14:22:59.091" v="5811" actId="207"/>
        <pc:sldMkLst>
          <pc:docMk/>
          <pc:sldMk cId="2574660882" sldId="284"/>
        </pc:sldMkLst>
        <pc:spChg chg="mod">
          <ac:chgData name="Fantine Blanquez-Nadal" userId="0f87ae7b8d422722" providerId="LiveId" clId="{FA33A0AB-D0A1-46C9-B198-41B08C97B1A9}" dt="2023-09-04T14:20:32.249" v="5267"/>
          <ac:spMkLst>
            <pc:docMk/>
            <pc:sldMk cId="2574660882" sldId="284"/>
            <ac:spMk id="2" creationId="{9348487C-D78F-9F91-2B98-1FB841035E6A}"/>
          </ac:spMkLst>
        </pc:spChg>
        <pc:spChg chg="mod">
          <ac:chgData name="Fantine Blanquez-Nadal" userId="0f87ae7b8d422722" providerId="LiveId" clId="{FA33A0AB-D0A1-46C9-B198-41B08C97B1A9}" dt="2023-09-05T14:22:59.091" v="5811" actId="207"/>
          <ac:spMkLst>
            <pc:docMk/>
            <pc:sldMk cId="2574660882" sldId="284"/>
            <ac:spMk id="3" creationId="{98362DD8-3171-0819-53FA-579824F0B0F5}"/>
          </ac:spMkLst>
        </pc:spChg>
        <pc:spChg chg="add mod">
          <ac:chgData name="Fantine Blanquez-Nadal" userId="0f87ae7b8d422722" providerId="LiveId" clId="{FA33A0AB-D0A1-46C9-B198-41B08C97B1A9}" dt="2023-09-04T14:20:39.568" v="5269"/>
          <ac:spMkLst>
            <pc:docMk/>
            <pc:sldMk cId="2574660882" sldId="284"/>
            <ac:spMk id="5" creationId="{A1A0773A-08C7-8B4A-51EA-434910722A47}"/>
          </ac:spMkLst>
        </pc:spChg>
        <pc:spChg chg="add mod">
          <ac:chgData name="Fantine Blanquez-Nadal" userId="0f87ae7b8d422722" providerId="LiveId" clId="{FA33A0AB-D0A1-46C9-B198-41B08C97B1A9}" dt="2023-09-04T14:23:16.714" v="5374" actId="113"/>
          <ac:spMkLst>
            <pc:docMk/>
            <pc:sldMk cId="2574660882" sldId="284"/>
            <ac:spMk id="6" creationId="{D4E01C4E-F86D-F3C2-D0FE-6D8B90A9576F}"/>
          </ac:spMkLst>
        </pc:spChg>
      </pc:sldChg>
      <pc:sldChg chg="delSp modSp new mod">
        <pc:chgData name="Fantine Blanquez-Nadal" userId="0f87ae7b8d422722" providerId="LiveId" clId="{FA33A0AB-D0A1-46C9-B198-41B08C97B1A9}" dt="2023-09-05T15:53:57.456" v="5858" actId="1076"/>
        <pc:sldMkLst>
          <pc:docMk/>
          <pc:sldMk cId="1710502784" sldId="285"/>
        </pc:sldMkLst>
        <pc:spChg chg="mod">
          <ac:chgData name="Fantine Blanquez-Nadal" userId="0f87ae7b8d422722" providerId="LiveId" clId="{FA33A0AB-D0A1-46C9-B198-41B08C97B1A9}" dt="2023-09-05T15:53:57.456" v="5858" actId="1076"/>
          <ac:spMkLst>
            <pc:docMk/>
            <pc:sldMk cId="1710502784" sldId="285"/>
            <ac:spMk id="2" creationId="{9007C4D4-5CBB-5C88-6838-916CE6E28E5D}"/>
          </ac:spMkLst>
        </pc:spChg>
        <pc:spChg chg="del mod">
          <ac:chgData name="Fantine Blanquez-Nadal" userId="0f87ae7b8d422722" providerId="LiveId" clId="{FA33A0AB-D0A1-46C9-B198-41B08C97B1A9}" dt="2023-09-05T15:52:55.966" v="5840" actId="478"/>
          <ac:spMkLst>
            <pc:docMk/>
            <pc:sldMk cId="1710502784" sldId="285"/>
            <ac:spMk id="3" creationId="{FD07FFE3-AC3B-75ED-C804-781F753D65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f87ae7b8d422722/Documents/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f87ae7b8d422722/Documents/Classeur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f87ae7b8d422722/Documents/Classeur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f87ae7b8d422722/Documents/Classeu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f87ae7b8d422722/Documents/Classeur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i=f(h)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Feuil3!$B$23:$B$70</c:f>
              <c:numCache>
                <c:formatCode>General</c:formatCode>
                <c:ptCount val="48"/>
                <c:pt idx="0">
                  <c:v>700</c:v>
                </c:pt>
                <c:pt idx="1">
                  <c:v>720</c:v>
                </c:pt>
                <c:pt idx="2">
                  <c:v>740</c:v>
                </c:pt>
                <c:pt idx="3">
                  <c:v>760</c:v>
                </c:pt>
                <c:pt idx="4">
                  <c:v>780</c:v>
                </c:pt>
                <c:pt idx="5">
                  <c:v>800</c:v>
                </c:pt>
                <c:pt idx="6">
                  <c:v>820</c:v>
                </c:pt>
                <c:pt idx="7">
                  <c:v>840</c:v>
                </c:pt>
                <c:pt idx="8">
                  <c:v>860</c:v>
                </c:pt>
                <c:pt idx="9">
                  <c:v>880</c:v>
                </c:pt>
                <c:pt idx="10">
                  <c:v>900</c:v>
                </c:pt>
                <c:pt idx="11">
                  <c:v>920</c:v>
                </c:pt>
                <c:pt idx="12">
                  <c:v>940</c:v>
                </c:pt>
                <c:pt idx="13">
                  <c:v>960</c:v>
                </c:pt>
                <c:pt idx="14">
                  <c:v>980</c:v>
                </c:pt>
                <c:pt idx="15">
                  <c:v>1000</c:v>
                </c:pt>
                <c:pt idx="16">
                  <c:v>1020</c:v>
                </c:pt>
                <c:pt idx="17">
                  <c:v>1040</c:v>
                </c:pt>
                <c:pt idx="18">
                  <c:v>1060</c:v>
                </c:pt>
                <c:pt idx="19">
                  <c:v>1080</c:v>
                </c:pt>
                <c:pt idx="20">
                  <c:v>1100</c:v>
                </c:pt>
                <c:pt idx="21">
                  <c:v>1120</c:v>
                </c:pt>
                <c:pt idx="22">
                  <c:v>1140</c:v>
                </c:pt>
                <c:pt idx="23">
                  <c:v>1160</c:v>
                </c:pt>
                <c:pt idx="24">
                  <c:v>1180</c:v>
                </c:pt>
                <c:pt idx="25">
                  <c:v>1200</c:v>
                </c:pt>
                <c:pt idx="26">
                  <c:v>1250</c:v>
                </c:pt>
                <c:pt idx="27">
                  <c:v>1260</c:v>
                </c:pt>
                <c:pt idx="28">
                  <c:v>1280</c:v>
                </c:pt>
                <c:pt idx="29">
                  <c:v>1300</c:v>
                </c:pt>
                <c:pt idx="30">
                  <c:v>1305</c:v>
                </c:pt>
                <c:pt idx="31">
                  <c:v>1310</c:v>
                </c:pt>
                <c:pt idx="32">
                  <c:v>1320</c:v>
                </c:pt>
                <c:pt idx="33">
                  <c:v>1350</c:v>
                </c:pt>
                <c:pt idx="34">
                  <c:v>1370</c:v>
                </c:pt>
                <c:pt idx="35">
                  <c:v>1400</c:v>
                </c:pt>
                <c:pt idx="36">
                  <c:v>1450</c:v>
                </c:pt>
                <c:pt idx="37">
                  <c:v>1500</c:v>
                </c:pt>
                <c:pt idx="38">
                  <c:v>1550</c:v>
                </c:pt>
                <c:pt idx="39">
                  <c:v>1600</c:v>
                </c:pt>
                <c:pt idx="40">
                  <c:v>1650</c:v>
                </c:pt>
                <c:pt idx="41">
                  <c:v>1700</c:v>
                </c:pt>
                <c:pt idx="42">
                  <c:v>1750</c:v>
                </c:pt>
                <c:pt idx="43">
                  <c:v>1800</c:v>
                </c:pt>
                <c:pt idx="44">
                  <c:v>1850</c:v>
                </c:pt>
                <c:pt idx="45">
                  <c:v>1900</c:v>
                </c:pt>
                <c:pt idx="46">
                  <c:v>1950</c:v>
                </c:pt>
                <c:pt idx="47">
                  <c:v>2000</c:v>
                </c:pt>
              </c:numCache>
            </c:numRef>
          </c:xVal>
          <c:yVal>
            <c:numRef>
              <c:f>Feuil3!$E$23:$E$70</c:f>
              <c:numCache>
                <c:formatCode>General</c:formatCode>
                <c:ptCount val="48"/>
                <c:pt idx="0">
                  <c:v>98.192800000000005</c:v>
                </c:pt>
                <c:pt idx="1">
                  <c:v>98.274600000000007</c:v>
                </c:pt>
                <c:pt idx="2">
                  <c:v>98.357100000000003</c:v>
                </c:pt>
                <c:pt idx="3">
                  <c:v>98.440100000000001</c:v>
                </c:pt>
                <c:pt idx="4">
                  <c:v>98.523700000000005</c:v>
                </c:pt>
                <c:pt idx="5">
                  <c:v>98.608000000000004</c:v>
                </c:pt>
                <c:pt idx="6">
                  <c:v>98.692800000000005</c:v>
                </c:pt>
                <c:pt idx="7">
                  <c:v>98.778300000000002</c:v>
                </c:pt>
                <c:pt idx="8">
                  <c:v>98.864400000000003</c:v>
                </c:pt>
                <c:pt idx="9">
                  <c:v>98.950999999999993</c:v>
                </c:pt>
                <c:pt idx="10">
                  <c:v>99.038399999999996</c:v>
                </c:pt>
                <c:pt idx="11">
                  <c:v>99.126300000000001</c:v>
                </c:pt>
                <c:pt idx="12">
                  <c:v>99.214799999999997</c:v>
                </c:pt>
                <c:pt idx="13">
                  <c:v>99.304000000000002</c:v>
                </c:pt>
                <c:pt idx="14">
                  <c:v>99.393900000000002</c:v>
                </c:pt>
                <c:pt idx="15">
                  <c:v>99.484300000000005</c:v>
                </c:pt>
                <c:pt idx="16">
                  <c:v>99.575400000000002</c:v>
                </c:pt>
                <c:pt idx="17">
                  <c:v>99.667100000000005</c:v>
                </c:pt>
                <c:pt idx="18">
                  <c:v>99.759500000000003</c:v>
                </c:pt>
                <c:pt idx="19">
                  <c:v>99.852599999999995</c:v>
                </c:pt>
                <c:pt idx="20">
                  <c:v>99.946200000000005</c:v>
                </c:pt>
                <c:pt idx="21">
                  <c:v>100.041</c:v>
                </c:pt>
                <c:pt idx="22">
                  <c:v>100.136</c:v>
                </c:pt>
                <c:pt idx="23">
                  <c:v>100.23099999999999</c:v>
                </c:pt>
                <c:pt idx="24">
                  <c:v>100.328</c:v>
                </c:pt>
                <c:pt idx="25">
                  <c:v>100.425</c:v>
                </c:pt>
                <c:pt idx="26">
                  <c:v>100.67</c:v>
                </c:pt>
                <c:pt idx="27">
                  <c:v>100.72</c:v>
                </c:pt>
                <c:pt idx="28">
                  <c:v>100.819</c:v>
                </c:pt>
                <c:pt idx="29">
                  <c:v>100.92</c:v>
                </c:pt>
                <c:pt idx="30">
                  <c:v>100.94499999999999</c:v>
                </c:pt>
                <c:pt idx="31">
                  <c:v>100.97</c:v>
                </c:pt>
                <c:pt idx="32">
                  <c:v>101.021</c:v>
                </c:pt>
                <c:pt idx="33">
                  <c:v>101.17400000000001</c:v>
                </c:pt>
                <c:pt idx="34">
                  <c:v>101.277</c:v>
                </c:pt>
                <c:pt idx="35">
                  <c:v>101.432</c:v>
                </c:pt>
                <c:pt idx="36">
                  <c:v>101.69499999999999</c:v>
                </c:pt>
                <c:pt idx="37">
                  <c:v>101.962</c:v>
                </c:pt>
                <c:pt idx="38">
                  <c:v>102.23399999999999</c:v>
                </c:pt>
                <c:pt idx="39">
                  <c:v>102.51</c:v>
                </c:pt>
                <c:pt idx="40">
                  <c:v>102.791</c:v>
                </c:pt>
                <c:pt idx="41">
                  <c:v>103.077</c:v>
                </c:pt>
                <c:pt idx="42">
                  <c:v>103.36799999999999</c:v>
                </c:pt>
                <c:pt idx="43">
                  <c:v>103.663</c:v>
                </c:pt>
                <c:pt idx="44">
                  <c:v>103.964</c:v>
                </c:pt>
                <c:pt idx="45">
                  <c:v>104.26900000000001</c:v>
                </c:pt>
                <c:pt idx="46">
                  <c:v>104.58</c:v>
                </c:pt>
                <c:pt idx="47">
                  <c:v>104.895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A2-4952-8605-FFD32C47D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7842416"/>
        <c:axId val="1917843856"/>
      </c:scatterChart>
      <c:valAx>
        <c:axId val="1917842416"/>
        <c:scaling>
          <c:orientation val="minMax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altitude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7843856"/>
        <c:crosses val="autoZero"/>
        <c:crossBetween val="midCat"/>
      </c:valAx>
      <c:valAx>
        <c:axId val="19178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inclination (°)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784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t_shadow</a:t>
            </a:r>
            <a:r>
              <a:rPr lang="en-US" dirty="0"/>
              <a:t>=f(LTDN),</a:t>
            </a:r>
            <a:r>
              <a:rPr lang="en-US" baseline="0" dirty="0"/>
              <a:t> altitude = 800 km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8279384781930061E-2"/>
          <c:y val="0.10339930968054067"/>
          <c:w val="0.89948858775074181"/>
          <c:h val="0.77281338106389275"/>
        </c:manualLayout>
      </c:layout>
      <c:scatterChart>
        <c:scatterStyle val="lineMarker"/>
        <c:varyColors val="0"/>
        <c:ser>
          <c:idx val="0"/>
          <c:order val="0"/>
          <c:tx>
            <c:v>ombre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'h=800km'!$B$3:$B$39</c:f>
              <c:numCache>
                <c:formatCode>h:mm</c:formatCode>
                <c:ptCount val="37"/>
                <c:pt idx="0">
                  <c:v>0.125</c:v>
                </c:pt>
                <c:pt idx="1">
                  <c:v>0.14583333333333334</c:v>
                </c:pt>
                <c:pt idx="2">
                  <c:v>0.16666666666666666</c:v>
                </c:pt>
                <c:pt idx="3">
                  <c:v>0.1875</c:v>
                </c:pt>
                <c:pt idx="4">
                  <c:v>0.20833333333333334</c:v>
                </c:pt>
                <c:pt idx="5">
                  <c:v>0.22916666666666666</c:v>
                </c:pt>
                <c:pt idx="6">
                  <c:v>0.25</c:v>
                </c:pt>
                <c:pt idx="7">
                  <c:v>0.27083333333333331</c:v>
                </c:pt>
                <c:pt idx="8">
                  <c:v>0.29166666666666669</c:v>
                </c:pt>
                <c:pt idx="9">
                  <c:v>0.3125</c:v>
                </c:pt>
                <c:pt idx="10">
                  <c:v>0.33333333333333331</c:v>
                </c:pt>
                <c:pt idx="11">
                  <c:v>0.35416666666666669</c:v>
                </c:pt>
                <c:pt idx="12">
                  <c:v>0.375</c:v>
                </c:pt>
                <c:pt idx="13">
                  <c:v>0.39583333333333331</c:v>
                </c:pt>
                <c:pt idx="14">
                  <c:v>0.41666666666666669</c:v>
                </c:pt>
                <c:pt idx="15">
                  <c:v>0.4375</c:v>
                </c:pt>
                <c:pt idx="16">
                  <c:v>0.45833333333333298</c:v>
                </c:pt>
                <c:pt idx="17">
                  <c:v>0.47916666666666702</c:v>
                </c:pt>
                <c:pt idx="18">
                  <c:v>0.5</c:v>
                </c:pt>
                <c:pt idx="19">
                  <c:v>0.52083333333333304</c:v>
                </c:pt>
                <c:pt idx="20">
                  <c:v>0.54166666666666696</c:v>
                </c:pt>
                <c:pt idx="21">
                  <c:v>0.5625</c:v>
                </c:pt>
                <c:pt idx="22">
                  <c:v>0.58333333333333304</c:v>
                </c:pt>
                <c:pt idx="23">
                  <c:v>0.60416666666666596</c:v>
                </c:pt>
                <c:pt idx="24">
                  <c:v>0.625</c:v>
                </c:pt>
                <c:pt idx="25">
                  <c:v>0.64583333333333304</c:v>
                </c:pt>
                <c:pt idx="26">
                  <c:v>0.66666666666666596</c:v>
                </c:pt>
                <c:pt idx="27">
                  <c:v>0.6875</c:v>
                </c:pt>
                <c:pt idx="28">
                  <c:v>0.70833333333333304</c:v>
                </c:pt>
                <c:pt idx="29">
                  <c:v>0.72916666666666596</c:v>
                </c:pt>
                <c:pt idx="30">
                  <c:v>0.75</c:v>
                </c:pt>
                <c:pt idx="31">
                  <c:v>0.77083333333333304</c:v>
                </c:pt>
                <c:pt idx="32">
                  <c:v>0.79166666666666596</c:v>
                </c:pt>
                <c:pt idx="33">
                  <c:v>0.8125</c:v>
                </c:pt>
                <c:pt idx="34">
                  <c:v>0.83333333333333304</c:v>
                </c:pt>
                <c:pt idx="35">
                  <c:v>0.85416666666666596</c:v>
                </c:pt>
                <c:pt idx="36">
                  <c:v>0.875</c:v>
                </c:pt>
              </c:numCache>
            </c:numRef>
          </c:xVal>
          <c:yVal>
            <c:numRef>
              <c:f>'h=800km'!$F$3:$F$39</c:f>
              <c:numCache>
                <c:formatCode>General</c:formatCode>
                <c:ptCount val="37"/>
                <c:pt idx="0">
                  <c:v>28.153871016807361</c:v>
                </c:pt>
                <c:pt idx="1">
                  <c:v>24.408674930919968</c:v>
                </c:pt>
                <c:pt idx="2">
                  <c:v>16.958453748067026</c:v>
                </c:pt>
                <c:pt idx="3">
                  <c:v>7.550472786270185</c:v>
                </c:pt>
                <c:pt idx="4">
                  <c:v>4.6989599969579432</c:v>
                </c:pt>
                <c:pt idx="5">
                  <c:v>3.0679202474205898</c:v>
                </c:pt>
                <c:pt idx="6">
                  <c:v>2.4798875706644359</c:v>
                </c:pt>
                <c:pt idx="7">
                  <c:v>2.9532790833269957</c:v>
                </c:pt>
                <c:pt idx="8">
                  <c:v>4.4916787081400358</c:v>
                </c:pt>
                <c:pt idx="9">
                  <c:v>7.3305130935178848</c:v>
                </c:pt>
                <c:pt idx="10">
                  <c:v>17.244514791999393</c:v>
                </c:pt>
                <c:pt idx="11">
                  <c:v>24.523325601439907</c:v>
                </c:pt>
                <c:pt idx="12">
                  <c:v>28.203817780819833</c:v>
                </c:pt>
                <c:pt idx="13">
                  <c:v>30.579568788501028</c:v>
                </c:pt>
                <c:pt idx="14">
                  <c:v>32.194137069992649</c:v>
                </c:pt>
                <c:pt idx="15">
                  <c:v>33.293653509772604</c:v>
                </c:pt>
                <c:pt idx="16">
                  <c:v>34.009123000481658</c:v>
                </c:pt>
                <c:pt idx="17">
                  <c:v>34.413142951301744</c:v>
                </c:pt>
                <c:pt idx="18">
                  <c:v>34.542943696605569</c:v>
                </c:pt>
                <c:pt idx="19">
                  <c:v>34.409720637817834</c:v>
                </c:pt>
                <c:pt idx="20">
                  <c:v>34.001853753137119</c:v>
                </c:pt>
                <c:pt idx="21">
                  <c:v>33.28175780160722</c:v>
                </c:pt>
                <c:pt idx="22">
                  <c:v>32.176309351788476</c:v>
                </c:pt>
                <c:pt idx="23">
                  <c:v>30.554142266839051</c:v>
                </c:pt>
                <c:pt idx="24">
                  <c:v>28.170586483129263</c:v>
                </c:pt>
                <c:pt idx="25">
                  <c:v>24.502145283545008</c:v>
                </c:pt>
                <c:pt idx="26">
                  <c:v>17.826298577838617</c:v>
                </c:pt>
                <c:pt idx="27">
                  <c:v>6.9778120009126168</c:v>
                </c:pt>
                <c:pt idx="28">
                  <c:v>4.3398864298932747</c:v>
                </c:pt>
                <c:pt idx="29">
                  <c:v>2.8235195325373286</c:v>
                </c:pt>
                <c:pt idx="30">
                  <c:v>2.3502389281821179</c:v>
                </c:pt>
                <c:pt idx="31">
                  <c:v>2.9307995538317235</c:v>
                </c:pt>
                <c:pt idx="32">
                  <c:v>4.5308958856186781</c:v>
                </c:pt>
                <c:pt idx="33">
                  <c:v>7.2095596623317366</c:v>
                </c:pt>
                <c:pt idx="34">
                  <c:v>17.453668846807108</c:v>
                </c:pt>
                <c:pt idx="35">
                  <c:v>24.390327528075645</c:v>
                </c:pt>
                <c:pt idx="36">
                  <c:v>28.117157198266028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12-4EAB-8244-EC2AA4E7C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857728"/>
        <c:axId val="1249192400"/>
      </c:scatterChart>
      <c:valAx>
        <c:axId val="130485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LTDN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9192400"/>
        <c:crosses val="autoZero"/>
        <c:crossBetween val="midCat"/>
      </c:valAx>
      <c:valAx>
        <c:axId val="124919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 of time of darkness</a:t>
                </a:r>
                <a:r>
                  <a:rPr lang="fr-FR" baseline="0"/>
                  <a:t> on a year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4857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t_shadow=f(h)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12:00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25km'!$C$23:$K$23</c:f>
              <c:numCache>
                <c:formatCode>General</c:formatCode>
                <c:ptCount val="9"/>
                <c:pt idx="0">
                  <c:v>38.338327375972824</c:v>
                </c:pt>
                <c:pt idx="1">
                  <c:v>35.202667503232185</c:v>
                </c:pt>
                <c:pt idx="2">
                  <c:v>34.977590184297917</c:v>
                </c:pt>
                <c:pt idx="3">
                  <c:v>34.759823307222348</c:v>
                </c:pt>
                <c:pt idx="4">
                  <c:v>34.542943696605569</c:v>
                </c:pt>
                <c:pt idx="5">
                  <c:v>34.33286751844247</c:v>
                </c:pt>
                <c:pt idx="6">
                  <c:v>34.125177453291755</c:v>
                </c:pt>
                <c:pt idx="7">
                  <c:v>33.926226962760161</c:v>
                </c:pt>
                <c:pt idx="8">
                  <c:v>33.723255253884957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03-4A74-8F5A-2A7F04AB6DAA}"/>
            </c:ext>
          </c:extLst>
        </c:ser>
        <c:ser>
          <c:idx val="1"/>
          <c:order val="1"/>
          <c:tx>
            <c:v>13:00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25km'!$C$24:$K$24</c:f>
              <c:numCache>
                <c:formatCode>General</c:formatCode>
                <c:ptCount val="9"/>
                <c:pt idx="0">
                  <c:v>37.784267498162087</c:v>
                </c:pt>
                <c:pt idx="1">
                  <c:v>34.688081476411391</c:v>
                </c:pt>
                <c:pt idx="2">
                  <c:v>34.454125155271633</c:v>
                </c:pt>
                <c:pt idx="3">
                  <c:v>34.227431743858851</c:v>
                </c:pt>
                <c:pt idx="4">
                  <c:v>34.001853753137119</c:v>
                </c:pt>
                <c:pt idx="5">
                  <c:v>33.783161583897382</c:v>
                </c:pt>
                <c:pt idx="6">
                  <c:v>33.567048825005706</c:v>
                </c:pt>
                <c:pt idx="7">
                  <c:v>33.359609095748723</c:v>
                </c:pt>
                <c:pt idx="8">
                  <c:v>33.148436509747256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03-4A74-8F5A-2A7F04AB6DAA}"/>
            </c:ext>
          </c:extLst>
        </c:ser>
        <c:ser>
          <c:idx val="2"/>
          <c:order val="2"/>
          <c:tx>
            <c:v>14:00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25km'!$C$25:$K$25</c:f>
              <c:numCache>
                <c:formatCode>General</c:formatCode>
                <c:ptCount val="9"/>
                <c:pt idx="0">
                  <c:v>35.937203716378939</c:v>
                </c:pt>
                <c:pt idx="1">
                  <c:v>32.95536732831394</c:v>
                </c:pt>
                <c:pt idx="2">
                  <c:v>32.690147539736863</c:v>
                </c:pt>
                <c:pt idx="3">
                  <c:v>32.432437827971711</c:v>
                </c:pt>
                <c:pt idx="4">
                  <c:v>32.176309351788476</c:v>
                </c:pt>
                <c:pt idx="5">
                  <c:v>31.927326539407307</c:v>
                </c:pt>
                <c:pt idx="6">
                  <c:v>31.681338251324561</c:v>
                </c:pt>
                <c:pt idx="7">
                  <c:v>31.444235303064872</c:v>
                </c:pt>
                <c:pt idx="8">
                  <c:v>31.203792430349583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03-4A74-8F5A-2A7F04AB6DAA}"/>
            </c:ext>
          </c:extLst>
        </c:ser>
        <c:ser>
          <c:idx val="3"/>
          <c:order val="3"/>
          <c:tx>
            <c:v>15:00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25km'!$C$26:$K$26</c:f>
              <c:numCache>
                <c:formatCode>General</c:formatCode>
                <c:ptCount val="9"/>
                <c:pt idx="0">
                  <c:v>31.924249626080563</c:v>
                </c:pt>
                <c:pt idx="1">
                  <c:v>29.179443303673285</c:v>
                </c:pt>
                <c:pt idx="2">
                  <c:v>28.837284837883743</c:v>
                </c:pt>
                <c:pt idx="3">
                  <c:v>28.503000861915989</c:v>
                </c:pt>
                <c:pt idx="4">
                  <c:v>28.170586483129263</c:v>
                </c:pt>
                <c:pt idx="5">
                  <c:v>27.845511065480263</c:v>
                </c:pt>
                <c:pt idx="6">
                  <c:v>27.523880142976651</c:v>
                </c:pt>
                <c:pt idx="7">
                  <c:v>27.21069726468426</c:v>
                </c:pt>
                <c:pt idx="8">
                  <c:v>26.895372271655638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03-4A74-8F5A-2A7F04AB6DAA}"/>
            </c:ext>
          </c:extLst>
        </c:ser>
        <c:ser>
          <c:idx val="4"/>
          <c:order val="4"/>
          <c:tx>
            <c:v>16:00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25km'!$C$27:$K$27</c:f>
              <c:numCache>
                <c:formatCode>General</c:formatCode>
                <c:ptCount val="9"/>
                <c:pt idx="0">
                  <c:v>22.172643040028394</c:v>
                </c:pt>
                <c:pt idx="1">
                  <c:v>19.869305650619818</c:v>
                </c:pt>
                <c:pt idx="2">
                  <c:v>19.202768905113189</c:v>
                </c:pt>
                <c:pt idx="3">
                  <c:v>18.525264912414126</c:v>
                </c:pt>
                <c:pt idx="4">
                  <c:v>17.826298577838617</c:v>
                </c:pt>
                <c:pt idx="5">
                  <c:v>17.104710117372676</c:v>
                </c:pt>
                <c:pt idx="6">
                  <c:v>16.34687999087383</c:v>
                </c:pt>
                <c:pt idx="7">
                  <c:v>15.536260678885593</c:v>
                </c:pt>
                <c:pt idx="8">
                  <c:v>14.615645676477298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C03-4A74-8F5A-2A7F04AB6DAA}"/>
            </c:ext>
          </c:extLst>
        </c:ser>
        <c:ser>
          <c:idx val="5"/>
          <c:order val="5"/>
          <c:tx>
            <c:v>17:00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25km'!$C$28:$K$28</c:f>
              <c:numCache>
                <c:formatCode>General</c:formatCode>
                <c:ptCount val="9"/>
                <c:pt idx="0">
                  <c:v>5.1992166704692373</c:v>
                </c:pt>
                <c:pt idx="1">
                  <c:v>4.9702005222196872</c:v>
                </c:pt>
                <c:pt idx="2">
                  <c:v>4.7511312647349611</c:v>
                </c:pt>
                <c:pt idx="3">
                  <c:v>4.5412008517758</c:v>
                </c:pt>
                <c:pt idx="4">
                  <c:v>4.3398864298932747</c:v>
                </c:pt>
                <c:pt idx="5">
                  <c:v>4.1467887291809262</c:v>
                </c:pt>
                <c:pt idx="6">
                  <c:v>3.9614387659391084</c:v>
                </c:pt>
                <c:pt idx="7">
                  <c:v>3.7833010114837631</c:v>
                </c:pt>
                <c:pt idx="8">
                  <c:v>3.6122297006109463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C03-4A74-8F5A-2A7F04AB6DAA}"/>
            </c:ext>
          </c:extLst>
        </c:ser>
        <c:ser>
          <c:idx val="6"/>
          <c:order val="6"/>
          <c:tx>
            <c:v>18:00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'tous les 25km'!$C$21:$K$21</c:f>
              <c:numCache>
                <c:formatCode>General</c:formatCode>
                <c:ptCount val="9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</c:numCache>
            </c:numRef>
          </c:xVal>
          <c:yVal>
            <c:numRef>
              <c:f>'tous les 25km'!$C$29:$K$29</c:f>
              <c:numCache>
                <c:formatCode>General</c:formatCode>
                <c:ptCount val="9"/>
                <c:pt idx="0">
                  <c:v>3.0868412046543465</c:v>
                </c:pt>
                <c:pt idx="1">
                  <c:v>2.8909803026846146</c:v>
                </c:pt>
                <c:pt idx="2">
                  <c:v>2.7032030319162419</c:v>
                </c:pt>
                <c:pt idx="3">
                  <c:v>2.5231006160164271</c:v>
                </c:pt>
                <c:pt idx="4">
                  <c:v>2.3502389281821179</c:v>
                </c:pt>
                <c:pt idx="5">
                  <c:v>2.1842440489771087</c:v>
                </c:pt>
                <c:pt idx="6">
                  <c:v>2.0250082389028314</c:v>
                </c:pt>
                <c:pt idx="7">
                  <c:v>1.8719357619083834</c:v>
                </c:pt>
                <c:pt idx="8">
                  <c:v>1.7248713463634751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C03-4A74-8F5A-2A7F04AB6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920080"/>
        <c:axId val="1249192880"/>
      </c:scatterChart>
      <c:valAx>
        <c:axId val="1302920080"/>
        <c:scaling>
          <c:orientation val="minMax"/>
          <c:min val="6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altitude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9192880"/>
        <c:crosses val="autoZero"/>
        <c:crossBetween val="midCat"/>
      </c:valAx>
      <c:valAx>
        <c:axId val="124919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 </a:t>
                </a:r>
                <a:r>
                  <a:rPr lang="fr-FR" baseline="0"/>
                  <a:t>of dark shadow for a year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2.1897810218978103E-2"/>
              <c:y val="0.27594700662417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2920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t_shadow=f(LTDN)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h=700km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't=f(LTDN)'!$B$23:$B$39</c:f>
              <c:numCache>
                <c:formatCode>h:mm</c:formatCode>
                <c:ptCount val="17"/>
                <c:pt idx="0">
                  <c:v>0.66666666666666663</c:v>
                </c:pt>
                <c:pt idx="1">
                  <c:v>0.67708333333333337</c:v>
                </c:pt>
                <c:pt idx="2">
                  <c:v>0.6875</c:v>
                </c:pt>
                <c:pt idx="3">
                  <c:v>0.69791666666666696</c:v>
                </c:pt>
                <c:pt idx="4">
                  <c:v>0.70833333333333404</c:v>
                </c:pt>
                <c:pt idx="5">
                  <c:v>0.71875</c:v>
                </c:pt>
                <c:pt idx="6">
                  <c:v>0.72916666666666696</c:v>
                </c:pt>
                <c:pt idx="7">
                  <c:v>0.73958333333333404</c:v>
                </c:pt>
                <c:pt idx="8">
                  <c:v>0.750000000000001</c:v>
                </c:pt>
                <c:pt idx="9">
                  <c:v>0.76041666666666696</c:v>
                </c:pt>
                <c:pt idx="10">
                  <c:v>0.77083333333333404</c:v>
                </c:pt>
                <c:pt idx="11">
                  <c:v>0.781250000000001</c:v>
                </c:pt>
                <c:pt idx="12">
                  <c:v>0.79166666666666796</c:v>
                </c:pt>
                <c:pt idx="13">
                  <c:v>0.80208333333333504</c:v>
                </c:pt>
                <c:pt idx="14">
                  <c:v>0.812500000000001</c:v>
                </c:pt>
                <c:pt idx="15">
                  <c:v>0.82291666666666796</c:v>
                </c:pt>
                <c:pt idx="16">
                  <c:v>0.83333333333333504</c:v>
                </c:pt>
              </c:numCache>
            </c:numRef>
          </c:xVal>
          <c:yVal>
            <c:numRef>
              <c:f>'t=f(LTDN)'!$M$4:$M$20</c:f>
              <c:numCache>
                <c:formatCode>General</c:formatCode>
                <c:ptCount val="17"/>
                <c:pt idx="0">
                  <c:v>22.172643040028394</c:v>
                </c:pt>
                <c:pt idx="1">
                  <c:v>15.730470631480214</c:v>
                </c:pt>
                <c:pt idx="2">
                  <c:v>9.3390466955662035</c:v>
                </c:pt>
                <c:pt idx="3">
                  <c:v>6.4475308641975309</c:v>
                </c:pt>
                <c:pt idx="4">
                  <c:v>5.1992166704692373</c:v>
                </c:pt>
                <c:pt idx="5">
                  <c:v>4.2537138438918038</c:v>
                </c:pt>
                <c:pt idx="6">
                  <c:v>3.5877157958780135</c:v>
                </c:pt>
                <c:pt idx="7">
                  <c:v>3.1981107562045277</c:v>
                </c:pt>
                <c:pt idx="8">
                  <c:v>3.0868412046543465</c:v>
                </c:pt>
                <c:pt idx="9">
                  <c:v>3.254490202043248</c:v>
                </c:pt>
                <c:pt idx="10">
                  <c:v>3.6970460364539761</c:v>
                </c:pt>
                <c:pt idx="11">
                  <c:v>4.4094607954977567</c:v>
                </c:pt>
                <c:pt idx="12">
                  <c:v>2.2235087585874718</c:v>
                </c:pt>
                <c:pt idx="13">
                  <c:v>6.6665367455066296</c:v>
                </c:pt>
                <c:pt idx="14">
                  <c:v>8.5185660506502394</c:v>
                </c:pt>
                <c:pt idx="15">
                  <c:v>14.578599133013917</c:v>
                </c:pt>
                <c:pt idx="16">
                  <c:v>21.632522752047052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E1-4183-9865-9C96AACE6C46}"/>
            </c:ext>
          </c:extLst>
        </c:ser>
        <c:ser>
          <c:idx val="1"/>
          <c:order val="1"/>
          <c:tx>
            <c:v>h=900km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't=f(LTDN)'!$B$23:$B$39</c:f>
              <c:numCache>
                <c:formatCode>h:mm</c:formatCode>
                <c:ptCount val="17"/>
                <c:pt idx="0">
                  <c:v>0.66666666666666663</c:v>
                </c:pt>
                <c:pt idx="1">
                  <c:v>0.67708333333333337</c:v>
                </c:pt>
                <c:pt idx="2">
                  <c:v>0.6875</c:v>
                </c:pt>
                <c:pt idx="3">
                  <c:v>0.69791666666666696</c:v>
                </c:pt>
                <c:pt idx="4">
                  <c:v>0.70833333333333404</c:v>
                </c:pt>
                <c:pt idx="5">
                  <c:v>0.71875</c:v>
                </c:pt>
                <c:pt idx="6">
                  <c:v>0.72916666666666696</c:v>
                </c:pt>
                <c:pt idx="7">
                  <c:v>0.73958333333333404</c:v>
                </c:pt>
                <c:pt idx="8">
                  <c:v>0.750000000000001</c:v>
                </c:pt>
                <c:pt idx="9">
                  <c:v>0.76041666666666696</c:v>
                </c:pt>
                <c:pt idx="10">
                  <c:v>0.77083333333333404</c:v>
                </c:pt>
                <c:pt idx="11">
                  <c:v>0.781250000000001</c:v>
                </c:pt>
                <c:pt idx="12">
                  <c:v>0.79166666666666796</c:v>
                </c:pt>
                <c:pt idx="13">
                  <c:v>0.80208333333333504</c:v>
                </c:pt>
                <c:pt idx="14">
                  <c:v>0.812500000000001</c:v>
                </c:pt>
                <c:pt idx="15">
                  <c:v>0.82291666666666796</c:v>
                </c:pt>
                <c:pt idx="16">
                  <c:v>0.83333333333333504</c:v>
                </c:pt>
              </c:numCache>
            </c:numRef>
          </c:xVal>
          <c:yVal>
            <c:numRef>
              <c:f>'t=f(LTDN)'!$F$23:$F$39</c:f>
              <c:numCache>
                <c:formatCode>General</c:formatCode>
                <c:ptCount val="17"/>
                <c:pt idx="0">
                  <c:v>14.615645676477298</c:v>
                </c:pt>
                <c:pt idx="1">
                  <c:v>8.2686072451643984</c:v>
                </c:pt>
                <c:pt idx="2">
                  <c:v>6.066944254315918</c:v>
                </c:pt>
                <c:pt idx="3">
                  <c:v>4.7004239866149513</c:v>
                </c:pt>
                <c:pt idx="4">
                  <c:v>3.6122297006109463</c:v>
                </c:pt>
                <c:pt idx="5">
                  <c:v>2.7720232210307501</c:v>
                </c:pt>
                <c:pt idx="6">
                  <c:v>2.1746742464572719</c:v>
                </c:pt>
                <c:pt idx="7">
                  <c:v>1.8240075290896647</c:v>
                </c:pt>
                <c:pt idx="8">
                  <c:v>1.7248713463634751</c:v>
                </c:pt>
                <c:pt idx="9">
                  <c:v>1.8782100032955611</c:v>
                </c:pt>
                <c:pt idx="10">
                  <c:v>2.2799072172788803</c:v>
                </c:pt>
                <c:pt idx="11">
                  <c:v>2.9226145207493599</c:v>
                </c:pt>
                <c:pt idx="12">
                  <c:v>3.8005583441072832</c:v>
                </c:pt>
                <c:pt idx="13">
                  <c:v>4.9172528962912265</c:v>
                </c:pt>
                <c:pt idx="14">
                  <c:v>6.3006946028848834</c:v>
                </c:pt>
                <c:pt idx="15">
                  <c:v>8.0448925140061345</c:v>
                </c:pt>
                <c:pt idx="16">
                  <c:v>13.809250386594671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E1-4183-9865-9C96AACE6C46}"/>
            </c:ext>
          </c:extLst>
        </c:ser>
        <c:ser>
          <c:idx val="2"/>
          <c:order val="2"/>
          <c:tx>
            <c:v>h=800km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't=f(LTDN)'!$B$4:$B$20</c:f>
              <c:numCache>
                <c:formatCode>h:mm</c:formatCode>
                <c:ptCount val="17"/>
                <c:pt idx="0">
                  <c:v>0.66666666666666663</c:v>
                </c:pt>
                <c:pt idx="1">
                  <c:v>0.67708333333333337</c:v>
                </c:pt>
                <c:pt idx="2">
                  <c:v>0.6875</c:v>
                </c:pt>
                <c:pt idx="3">
                  <c:v>0.69791666666666663</c:v>
                </c:pt>
                <c:pt idx="4">
                  <c:v>0.70833333333333304</c:v>
                </c:pt>
                <c:pt idx="5">
                  <c:v>0.71875</c:v>
                </c:pt>
                <c:pt idx="6">
                  <c:v>0.72916666666666696</c:v>
                </c:pt>
                <c:pt idx="7">
                  <c:v>0.73958333333333304</c:v>
                </c:pt>
                <c:pt idx="8">
                  <c:v>0.75</c:v>
                </c:pt>
                <c:pt idx="9">
                  <c:v>0.76041666666666596</c:v>
                </c:pt>
                <c:pt idx="10">
                  <c:v>0.77083333333333304</c:v>
                </c:pt>
                <c:pt idx="11">
                  <c:v>0.781249999999999</c:v>
                </c:pt>
                <c:pt idx="12">
                  <c:v>0.79166666666666596</c:v>
                </c:pt>
                <c:pt idx="13">
                  <c:v>0.80208333333333304</c:v>
                </c:pt>
                <c:pt idx="14">
                  <c:v>0.812499999999999</c:v>
                </c:pt>
                <c:pt idx="15">
                  <c:v>0.82291666666666596</c:v>
                </c:pt>
                <c:pt idx="16">
                  <c:v>0.83333333333333204</c:v>
                </c:pt>
              </c:numCache>
            </c:numRef>
          </c:xVal>
          <c:yVal>
            <c:numRef>
              <c:f>'t=f(LTDN)'!$F$4:$F$20</c:f>
              <c:numCache>
                <c:formatCode>General</c:formatCode>
                <c:ptCount val="17"/>
                <c:pt idx="0">
                  <c:v>17.826298577838617</c:v>
                </c:pt>
                <c:pt idx="1">
                  <c:v>10.936851978604203</c:v>
                </c:pt>
                <c:pt idx="2">
                  <c:v>6.9778088321038352</c:v>
                </c:pt>
                <c:pt idx="3">
                  <c:v>5.4985645296220245</c:v>
                </c:pt>
                <c:pt idx="4">
                  <c:v>4.3398864298932747</c:v>
                </c:pt>
                <c:pt idx="5">
                  <c:v>3.4521826754886304</c:v>
                </c:pt>
                <c:pt idx="6">
                  <c:v>2.8235195325373286</c:v>
                </c:pt>
                <c:pt idx="7">
                  <c:v>2.4549395391284508</c:v>
                </c:pt>
                <c:pt idx="8">
                  <c:v>2.3502389281821179</c:v>
                </c:pt>
                <c:pt idx="9">
                  <c:v>2.5101655385707407</c:v>
                </c:pt>
                <c:pt idx="10">
                  <c:v>2.9307995538317235</c:v>
                </c:pt>
                <c:pt idx="11">
                  <c:v>3.6054896443329025</c:v>
                </c:pt>
                <c:pt idx="12">
                  <c:v>4.5308958856186781</c:v>
                </c:pt>
                <c:pt idx="13">
                  <c:v>5.7171616345983214</c:v>
                </c:pt>
                <c:pt idx="14">
                  <c:v>7.2095596623317366</c:v>
                </c:pt>
                <c:pt idx="15">
                  <c:v>10.498298349684386</c:v>
                </c:pt>
                <c:pt idx="16">
                  <c:v>17.453668846807108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E1-4183-9865-9C96AACE6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2711168"/>
        <c:axId val="1505557232"/>
      </c:scatterChart>
      <c:valAx>
        <c:axId val="1532711168"/>
        <c:scaling>
          <c:orientation val="minMax"/>
          <c:min val="0.625000000000000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LTDN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5557232"/>
        <c:crosses val="autoZero"/>
        <c:crossBetween val="midCat"/>
      </c:valAx>
      <c:valAx>
        <c:axId val="150555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 of shadow for a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2711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t=f(h)</a:t>
            </a:r>
            <a:r>
              <a:rPr lang="fr-FR" baseline="0"/>
              <a:t>, LTDN=18:00:00.000 HMS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ombre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Feuil3!$B$23:$B$70</c:f>
              <c:numCache>
                <c:formatCode>General</c:formatCode>
                <c:ptCount val="48"/>
                <c:pt idx="0">
                  <c:v>700</c:v>
                </c:pt>
                <c:pt idx="1">
                  <c:v>720</c:v>
                </c:pt>
                <c:pt idx="2">
                  <c:v>740</c:v>
                </c:pt>
                <c:pt idx="3">
                  <c:v>760</c:v>
                </c:pt>
                <c:pt idx="4">
                  <c:v>780</c:v>
                </c:pt>
                <c:pt idx="5">
                  <c:v>800</c:v>
                </c:pt>
                <c:pt idx="6">
                  <c:v>820</c:v>
                </c:pt>
                <c:pt idx="7">
                  <c:v>840</c:v>
                </c:pt>
                <c:pt idx="8">
                  <c:v>860</c:v>
                </c:pt>
                <c:pt idx="9">
                  <c:v>880</c:v>
                </c:pt>
                <c:pt idx="10">
                  <c:v>900</c:v>
                </c:pt>
                <c:pt idx="11">
                  <c:v>920</c:v>
                </c:pt>
                <c:pt idx="12">
                  <c:v>940</c:v>
                </c:pt>
                <c:pt idx="13">
                  <c:v>960</c:v>
                </c:pt>
                <c:pt idx="14">
                  <c:v>980</c:v>
                </c:pt>
                <c:pt idx="15">
                  <c:v>1000</c:v>
                </c:pt>
                <c:pt idx="16">
                  <c:v>1020</c:v>
                </c:pt>
                <c:pt idx="17">
                  <c:v>1040</c:v>
                </c:pt>
                <c:pt idx="18">
                  <c:v>1060</c:v>
                </c:pt>
                <c:pt idx="19">
                  <c:v>1080</c:v>
                </c:pt>
                <c:pt idx="20">
                  <c:v>1100</c:v>
                </c:pt>
                <c:pt idx="21">
                  <c:v>1120</c:v>
                </c:pt>
                <c:pt idx="22">
                  <c:v>1140</c:v>
                </c:pt>
                <c:pt idx="23">
                  <c:v>1160</c:v>
                </c:pt>
                <c:pt idx="24">
                  <c:v>1180</c:v>
                </c:pt>
                <c:pt idx="25">
                  <c:v>1200</c:v>
                </c:pt>
                <c:pt idx="26">
                  <c:v>1250</c:v>
                </c:pt>
                <c:pt idx="27">
                  <c:v>1260</c:v>
                </c:pt>
                <c:pt idx="28">
                  <c:v>1280</c:v>
                </c:pt>
                <c:pt idx="29">
                  <c:v>1300</c:v>
                </c:pt>
                <c:pt idx="30">
                  <c:v>1305</c:v>
                </c:pt>
                <c:pt idx="31">
                  <c:v>1310</c:v>
                </c:pt>
                <c:pt idx="32">
                  <c:v>1320</c:v>
                </c:pt>
                <c:pt idx="33">
                  <c:v>1350</c:v>
                </c:pt>
                <c:pt idx="34">
                  <c:v>1370</c:v>
                </c:pt>
                <c:pt idx="35">
                  <c:v>1400</c:v>
                </c:pt>
                <c:pt idx="36">
                  <c:v>1450</c:v>
                </c:pt>
                <c:pt idx="37">
                  <c:v>1500</c:v>
                </c:pt>
                <c:pt idx="38">
                  <c:v>1550</c:v>
                </c:pt>
                <c:pt idx="39">
                  <c:v>1600</c:v>
                </c:pt>
                <c:pt idx="40">
                  <c:v>1650</c:v>
                </c:pt>
                <c:pt idx="41">
                  <c:v>1700</c:v>
                </c:pt>
                <c:pt idx="42">
                  <c:v>1750</c:v>
                </c:pt>
                <c:pt idx="43">
                  <c:v>1800</c:v>
                </c:pt>
                <c:pt idx="44">
                  <c:v>1850</c:v>
                </c:pt>
                <c:pt idx="45">
                  <c:v>1900</c:v>
                </c:pt>
                <c:pt idx="46">
                  <c:v>1950</c:v>
                </c:pt>
                <c:pt idx="47">
                  <c:v>2000</c:v>
                </c:pt>
              </c:numCache>
            </c:numRef>
          </c:xVal>
          <c:yVal>
            <c:numRef>
              <c:f>Feuil3!$B$97:$AW$97</c:f>
              <c:numCache>
                <c:formatCode>General</c:formatCode>
                <c:ptCount val="48"/>
                <c:pt idx="0">
                  <c:v>3.086842614774254</c:v>
                </c:pt>
                <c:pt idx="1">
                  <c:v>2.9295211169417192</c:v>
                </c:pt>
                <c:pt idx="2">
                  <c:v>2.7773191370699926</c:v>
                </c:pt>
                <c:pt idx="3">
                  <c:v>2.6302389155068826</c:v>
                </c:pt>
                <c:pt idx="4">
                  <c:v>2.4878915697011181</c:v>
                </c:pt>
                <c:pt idx="5">
                  <c:v>2.3502396886962251</c:v>
                </c:pt>
                <c:pt idx="6">
                  <c:v>2.216992635688392</c:v>
                </c:pt>
                <c:pt idx="7">
                  <c:v>2.0879368202905164</c:v>
                </c:pt>
                <c:pt idx="8">
                  <c:v>1.963049211600375</c:v>
                </c:pt>
                <c:pt idx="9">
                  <c:v>1.8420720206859837</c:v>
                </c:pt>
                <c:pt idx="10">
                  <c:v>1.7248717202829114</c:v>
                </c:pt>
                <c:pt idx="11">
                  <c:v>1.6113125205972572</c:v>
                </c:pt>
                <c:pt idx="12">
                  <c:v>1.5012598233072223</c:v>
                </c:pt>
                <c:pt idx="13">
                  <c:v>1.3946628640961292</c:v>
                </c:pt>
                <c:pt idx="14">
                  <c:v>1.2913078814612011</c:v>
                </c:pt>
                <c:pt idx="15">
                  <c:v>1.1910640796511778</c:v>
                </c:pt>
                <c:pt idx="16">
                  <c:v>1.0940342579917357</c:v>
                </c:pt>
                <c:pt idx="17">
                  <c:v>0.99992631252059716</c:v>
                </c:pt>
                <c:pt idx="18">
                  <c:v>0.90868598689380686</c:v>
                </c:pt>
                <c:pt idx="19">
                  <c:v>0.82023326552082543</c:v>
                </c:pt>
                <c:pt idx="20">
                  <c:v>0.7345076938677213</c:v>
                </c:pt>
                <c:pt idx="21">
                  <c:v>0.65137716429639769</c:v>
                </c:pt>
                <c:pt idx="22">
                  <c:v>0.57080386341166633</c:v>
                </c:pt>
                <c:pt idx="23">
                  <c:v>0.4927624407432758</c:v>
                </c:pt>
                <c:pt idx="24">
                  <c:v>0.41710396227850027</c:v>
                </c:pt>
                <c:pt idx="25">
                  <c:v>0.3437967399295257</c:v>
                </c:pt>
                <c:pt idx="26">
                  <c:v>0.1704185362638477</c:v>
                </c:pt>
                <c:pt idx="27">
                  <c:v>0.13734567901234568</c:v>
                </c:pt>
                <c:pt idx="28">
                  <c:v>7.2841407458108354E-2</c:v>
                </c:pt>
                <c:pt idx="29">
                  <c:v>1.0368342332750273E-2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92-41DD-A17D-992C3E81497C}"/>
            </c:ext>
          </c:extLst>
        </c:ser>
        <c:ser>
          <c:idx val="1"/>
          <c:order val="1"/>
          <c:tx>
            <c:v>pénombre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Feuil3!$B$23:$B$70</c:f>
              <c:numCache>
                <c:formatCode>General</c:formatCode>
                <c:ptCount val="48"/>
                <c:pt idx="0">
                  <c:v>700</c:v>
                </c:pt>
                <c:pt idx="1">
                  <c:v>720</c:v>
                </c:pt>
                <c:pt idx="2">
                  <c:v>740</c:v>
                </c:pt>
                <c:pt idx="3">
                  <c:v>760</c:v>
                </c:pt>
                <c:pt idx="4">
                  <c:v>780</c:v>
                </c:pt>
                <c:pt idx="5">
                  <c:v>800</c:v>
                </c:pt>
                <c:pt idx="6">
                  <c:v>820</c:v>
                </c:pt>
                <c:pt idx="7">
                  <c:v>840</c:v>
                </c:pt>
                <c:pt idx="8">
                  <c:v>860</c:v>
                </c:pt>
                <c:pt idx="9">
                  <c:v>880</c:v>
                </c:pt>
                <c:pt idx="10">
                  <c:v>900</c:v>
                </c:pt>
                <c:pt idx="11">
                  <c:v>920</c:v>
                </c:pt>
                <c:pt idx="12">
                  <c:v>940</c:v>
                </c:pt>
                <c:pt idx="13">
                  <c:v>960</c:v>
                </c:pt>
                <c:pt idx="14">
                  <c:v>980</c:v>
                </c:pt>
                <c:pt idx="15">
                  <c:v>1000</c:v>
                </c:pt>
                <c:pt idx="16">
                  <c:v>1020</c:v>
                </c:pt>
                <c:pt idx="17">
                  <c:v>1040</c:v>
                </c:pt>
                <c:pt idx="18">
                  <c:v>1060</c:v>
                </c:pt>
                <c:pt idx="19">
                  <c:v>1080</c:v>
                </c:pt>
                <c:pt idx="20">
                  <c:v>1100</c:v>
                </c:pt>
                <c:pt idx="21">
                  <c:v>1120</c:v>
                </c:pt>
                <c:pt idx="22">
                  <c:v>1140</c:v>
                </c:pt>
                <c:pt idx="23">
                  <c:v>1160</c:v>
                </c:pt>
                <c:pt idx="24">
                  <c:v>1180</c:v>
                </c:pt>
                <c:pt idx="25">
                  <c:v>1200</c:v>
                </c:pt>
                <c:pt idx="26">
                  <c:v>1250</c:v>
                </c:pt>
                <c:pt idx="27">
                  <c:v>1260</c:v>
                </c:pt>
                <c:pt idx="28">
                  <c:v>1280</c:v>
                </c:pt>
                <c:pt idx="29">
                  <c:v>1300</c:v>
                </c:pt>
                <c:pt idx="30">
                  <c:v>1305</c:v>
                </c:pt>
                <c:pt idx="31">
                  <c:v>1310</c:v>
                </c:pt>
                <c:pt idx="32">
                  <c:v>1320</c:v>
                </c:pt>
                <c:pt idx="33">
                  <c:v>1350</c:v>
                </c:pt>
                <c:pt idx="34">
                  <c:v>1370</c:v>
                </c:pt>
                <c:pt idx="35">
                  <c:v>1400</c:v>
                </c:pt>
                <c:pt idx="36">
                  <c:v>1450</c:v>
                </c:pt>
                <c:pt idx="37">
                  <c:v>1500</c:v>
                </c:pt>
                <c:pt idx="38">
                  <c:v>1550</c:v>
                </c:pt>
                <c:pt idx="39">
                  <c:v>1600</c:v>
                </c:pt>
                <c:pt idx="40">
                  <c:v>1650</c:v>
                </c:pt>
                <c:pt idx="41">
                  <c:v>1700</c:v>
                </c:pt>
                <c:pt idx="42">
                  <c:v>1750</c:v>
                </c:pt>
                <c:pt idx="43">
                  <c:v>1800</c:v>
                </c:pt>
                <c:pt idx="44">
                  <c:v>1850</c:v>
                </c:pt>
                <c:pt idx="45">
                  <c:v>1900</c:v>
                </c:pt>
                <c:pt idx="46">
                  <c:v>1950</c:v>
                </c:pt>
                <c:pt idx="47">
                  <c:v>2000</c:v>
                </c:pt>
              </c:numCache>
            </c:numRef>
          </c:xVal>
          <c:yVal>
            <c:numRef>
              <c:f>Feuil3!$B$107:$AW$107</c:f>
              <c:numCache>
                <c:formatCode>General</c:formatCode>
                <c:ptCount val="48"/>
                <c:pt idx="0">
                  <c:v>0.34904489251400617</c:v>
                </c:pt>
                <c:pt idx="1">
                  <c:v>0.3495050130554922</c:v>
                </c:pt>
                <c:pt idx="2">
                  <c:v>0.34439639262808325</c:v>
                </c:pt>
                <c:pt idx="3">
                  <c:v>0.34447905417395491</c:v>
                </c:pt>
                <c:pt idx="4">
                  <c:v>0.33906214350901209</c:v>
                </c:pt>
                <c:pt idx="5">
                  <c:v>0.33685766027834818</c:v>
                </c:pt>
                <c:pt idx="6">
                  <c:v>0.33724948665297744</c:v>
                </c:pt>
                <c:pt idx="7">
                  <c:v>0.33170114964382591</c:v>
                </c:pt>
                <c:pt idx="8">
                  <c:v>0.33013193652242245</c:v>
                </c:pt>
                <c:pt idx="9">
                  <c:v>0.32768034007655844</c:v>
                </c:pt>
                <c:pt idx="10">
                  <c:v>0.32542055162623268</c:v>
                </c:pt>
                <c:pt idx="11">
                  <c:v>0.32319030598017595</c:v>
                </c:pt>
                <c:pt idx="12">
                  <c:v>0.32229403376682642</c:v>
                </c:pt>
                <c:pt idx="13">
                  <c:v>0.32044185552767007</c:v>
                </c:pt>
                <c:pt idx="14">
                  <c:v>0.31726086584531143</c:v>
                </c:pt>
                <c:pt idx="15">
                  <c:v>0.31571876188303294</c:v>
                </c:pt>
                <c:pt idx="16">
                  <c:v>0.3138621061170685</c:v>
                </c:pt>
                <c:pt idx="17">
                  <c:v>0.31246542195857735</c:v>
                </c:pt>
                <c:pt idx="18">
                  <c:v>0.31014157920754432</c:v>
                </c:pt>
                <c:pt idx="19">
                  <c:v>0.31139480822369259</c:v>
                </c:pt>
                <c:pt idx="20">
                  <c:v>0.30644915963191116</c:v>
                </c:pt>
                <c:pt idx="21">
                  <c:v>0.305393946307704</c:v>
                </c:pt>
                <c:pt idx="22">
                  <c:v>0.3046017441123533</c:v>
                </c:pt>
                <c:pt idx="23">
                  <c:v>0.30166742718077422</c:v>
                </c:pt>
                <c:pt idx="24">
                  <c:v>0.30022561918523588</c:v>
                </c:pt>
                <c:pt idx="25">
                  <c:v>0.29866339645600426</c:v>
                </c:pt>
                <c:pt idx="26">
                  <c:v>0.29575126118589501</c:v>
                </c:pt>
                <c:pt idx="27">
                  <c:v>0.29442986792405001</c:v>
                </c:pt>
                <c:pt idx="28">
                  <c:v>0.29362182168479223</c:v>
                </c:pt>
                <c:pt idx="29">
                  <c:v>0.29383734821405938</c:v>
                </c:pt>
                <c:pt idx="30">
                  <c:v>0.2873298825005704</c:v>
                </c:pt>
                <c:pt idx="31">
                  <c:v>0.27126451631302761</c:v>
                </c:pt>
                <c:pt idx="32">
                  <c:v>0.23953503434988718</c:v>
                </c:pt>
                <c:pt idx="33">
                  <c:v>0.15123591147615789</c:v>
                </c:pt>
                <c:pt idx="34">
                  <c:v>9.4405572667122989E-2</c:v>
                </c:pt>
                <c:pt idx="35">
                  <c:v>1.3050095698025196E-2</c:v>
                </c:pt>
                <c:pt idx="36">
                  <c:v>1.0339823053717646E-2</c:v>
                </c:pt>
                <c:pt idx="37">
                  <c:v>9.7595095951529907E-3</c:v>
                </c:pt>
                <c:pt idx="38">
                  <c:v>1.17119172560651E-2</c:v>
                </c:pt>
                <c:pt idx="39">
                  <c:v>1.2447080893350572E-2</c:v>
                </c:pt>
                <c:pt idx="40">
                  <c:v>1.1924227444419094E-2</c:v>
                </c:pt>
                <c:pt idx="41">
                  <c:v>1.205097979567521E-2</c:v>
                </c:pt>
                <c:pt idx="42">
                  <c:v>1.2472431363601795E-2</c:v>
                </c:pt>
                <c:pt idx="43">
                  <c:v>1.1414049230613227E-2</c:v>
                </c:pt>
                <c:pt idx="44">
                  <c:v>1.0041955028265775E-2</c:v>
                </c:pt>
                <c:pt idx="45">
                  <c:v>1.1626359418967221E-2</c:v>
                </c:pt>
                <c:pt idx="46">
                  <c:v>1.077078104798844E-2</c:v>
                </c:pt>
                <c:pt idx="47">
                  <c:v>8.7379648642482328E-3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92-41DD-A17D-992C3E814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536399"/>
        <c:axId val="849535919"/>
      </c:scatterChart>
      <c:valAx>
        <c:axId val="849536399"/>
        <c:scaling>
          <c:orientation val="minMax"/>
          <c:max val="210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Altitude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9535919"/>
        <c:crosses val="autoZero"/>
        <c:crossBetween val="midCat"/>
      </c:valAx>
      <c:valAx>
        <c:axId val="849535919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%</a:t>
                </a:r>
                <a:r>
                  <a:rPr lang="fr-FR" baseline="0" dirty="0"/>
                  <a:t> of time </a:t>
                </a:r>
                <a:r>
                  <a:rPr lang="fr-FR" baseline="0" dirty="0" err="1"/>
                  <a:t>spent</a:t>
                </a:r>
                <a:r>
                  <a:rPr lang="fr-FR" baseline="0" dirty="0"/>
                  <a:t> in the </a:t>
                </a:r>
                <a:r>
                  <a:rPr lang="fr-FR" baseline="0" dirty="0" err="1"/>
                  <a:t>dark</a:t>
                </a:r>
                <a:endParaRPr lang="fr-F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95363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44F1E-F20B-4908-A363-55A10BD4459A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BAF40-7AAE-43CE-993B-B8900EBC5C2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8BB-484C-4FD5-9C73-BF7ED58E12D6}" type="datetime1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211-46D6-4E56-A2CF-CBADFABAA5FF}" type="datetime1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81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AED3-E940-45B6-AB6A-D8AA7126D416}" type="datetime1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00E-B2C0-46FB-9E97-A913267DA3A9}" type="datetime1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3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DEC-8A5C-436C-BF41-6F968F467F28}" type="datetime1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67C0-82BF-4B98-BC25-E6847FC37AF5}" type="datetime1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0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9BC6-745B-4623-91B9-D01B322D50B3}" type="datetime1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8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A4CD-C5D7-4B01-883D-EC2B3FA40AB7}" type="datetime1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8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F353-4B0C-44AE-8B06-A273E512EB35}" type="datetime1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49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3BCF-09ED-435C-B2D7-064158EF8D51}" type="datetime1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5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5D89-34FE-48D0-890E-56E7B82F31C1}" type="datetime1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4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7454-9665-45BC-A0F9-D1AB76CCB872}" type="datetime1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DD12-7AD8-4118-A087-80FD013C91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38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712AF-C04B-2EEE-1B9D-065417273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CubeSat mission: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detection of space debris on LEO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ABBE39-62DD-7EA3-86E4-1B23A9A6C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777" y="4079875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Fantine Blanquez-Nadal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June 8</a:t>
            </a:r>
            <a:r>
              <a:rPr lang="fr-FR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September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8</a:t>
            </a:r>
            <a:r>
              <a:rPr lang="fr-FR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5B56C7-77BB-3F2D-2D7C-7A4D4903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76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C3EF7-A2A5-EA2A-D929-7111375D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4D111FC-495F-0ED6-85ED-86E7F8B98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52297"/>
                <a:ext cx="5145349" cy="422466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Formula: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1__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𝑜𝑟𝑏𝑖𝑡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×(</m:t>
                      </m:r>
                      <m:f>
                        <m:f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)×</m:t>
                      </m:r>
                      <m:func>
                        <m:func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func>
                    </m:oMath>
                  </m:oMathPara>
                </a14:m>
                <a:endParaRPr lang="en-GB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just">
                  <a:buFontTx/>
                  <a:buChar char="-"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p: the semi latus rectum: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GB" sz="1800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GB" sz="1800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(1−</m:t>
                    </m:r>
                    <m:sSup>
                      <m:sSup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GB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1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, e: eccentricity=0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GB" sz="1800" i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en-GB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GB" sz="1800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endParaRPr lang="en-GB" sz="18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0826.10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factor of Earth non-sphericity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1__</m:t>
                        </m:r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𝑜𝑟𝑏𝑖𝑡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the variation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1 orbit;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1__</m:t>
                        </m:r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𝑜𝑟𝑡𝑏𝑖𝑡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GB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just">
                  <a:buFontTx/>
                  <a:buChar char="-"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i: the inclination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4D111FC-495F-0ED6-85ED-86E7F8B98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52297"/>
                <a:ext cx="5145349" cy="4224665"/>
              </a:xfrm>
              <a:blipFill>
                <a:blip r:embed="rId2"/>
                <a:stretch>
                  <a:fillRect l="-2488" t="-2309" r="-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AE6A74-CA8E-7C15-333D-576A3EFE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4FBACC-C1CF-D7FC-F2B2-B826A68F48F8}"/>
              </a:ext>
            </a:extLst>
          </p:cNvPr>
          <p:cNvSpPr txBox="1"/>
          <p:nvPr/>
        </p:nvSpPr>
        <p:spPr>
          <a:xfrm>
            <a:off x="838200" y="1429078"/>
            <a:ext cx="809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Inclination for a sun-synchronous orbit at 800 km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6E4CDF4-28F6-3C16-0495-212A4E0A2521}"/>
              </a:ext>
            </a:extLst>
          </p:cNvPr>
          <p:cNvCxnSpPr>
            <a:cxnSpLocks/>
          </p:cNvCxnSpPr>
          <p:nvPr/>
        </p:nvCxnSpPr>
        <p:spPr>
          <a:xfrm>
            <a:off x="6093041" y="1952297"/>
            <a:ext cx="0" cy="422466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9CC7AE2-E2D5-E573-987C-C42D28CC5E92}"/>
                  </a:ext>
                </a:extLst>
              </p:cNvPr>
              <p:cNvSpPr txBox="1"/>
              <p:nvPr/>
            </p:nvSpPr>
            <p:spPr>
              <a:xfrm>
                <a:off x="6386747" y="2493968"/>
                <a:ext cx="4660770" cy="214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000" b="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fr-FR" sz="1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fr-FR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𝑑𝑎𝑦</m:t>
                            </m:r>
                          </m:sub>
                        </m:sSub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9856°=0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0172 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𝑟𝑎𝑑</m:t>
                    </m:r>
                  </m:oMath>
                </a14:m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rotation of the 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Earth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itself</a:t>
                </a:r>
                <a:endParaRPr lang="fr-FR" sz="18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1_</m:t>
                        </m:r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𝑑𝑎𝑦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=86400 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1_</m:t>
                        </m:r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𝑜𝑟𝑏𝑖𝑡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1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fr-FR" sz="1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1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=398600</m:t>
                    </m:r>
                    <m:r>
                      <a:rPr lang="fr-F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fr-F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9CC7AE2-E2D5-E573-987C-C42D28CC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47" y="2493968"/>
                <a:ext cx="4660770" cy="2147063"/>
              </a:xfrm>
              <a:prstGeom prst="rect">
                <a:avLst/>
              </a:prstGeom>
              <a:blipFill>
                <a:blip r:embed="rId3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8E40609-0DCB-665E-0A94-BD0E27CD54E8}"/>
                  </a:ext>
                </a:extLst>
              </p:cNvPr>
              <p:cNvSpPr txBox="1"/>
              <p:nvPr/>
            </p:nvSpPr>
            <p:spPr>
              <a:xfrm>
                <a:off x="6623853" y="1998343"/>
                <a:ext cx="2600046" cy="728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1_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𝑜𝑟𝑏𝑖𝑡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1_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𝑑𝑎𝑦</m:t>
                            </m:r>
                          </m:sub>
                        </m:sSub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1_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𝑜𝑟𝑏𝑖𝑡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1_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𝑑𝑎𝑦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8E40609-0DCB-665E-0A94-BD0E27CD5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53" y="1998343"/>
                <a:ext cx="2600046" cy="728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3C59852-DA6E-416E-1E17-8E1B1AD8FACE}"/>
                  </a:ext>
                </a:extLst>
              </p:cNvPr>
              <p:cNvSpPr txBox="1"/>
              <p:nvPr/>
            </p:nvSpPr>
            <p:spPr>
              <a:xfrm>
                <a:off x="8111972" y="4951868"/>
                <a:ext cx="2223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fr-FR" sz="2400" b="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=98.59 °</m:t>
                    </m:r>
                  </m:oMath>
                </a14:m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3C59852-DA6E-416E-1E17-8E1B1AD8F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972" y="4951868"/>
                <a:ext cx="2223853" cy="461665"/>
              </a:xfrm>
              <a:prstGeom prst="rect">
                <a:avLst/>
              </a:prstGeom>
              <a:blipFill>
                <a:blip r:embed="rId5"/>
                <a:stretch>
                  <a:fillRect l="-4384" t="-11842" b="-27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6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42F29-0E75-29CA-A964-D7D8AD7C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E0ADDF-3906-7110-8D63-097C9E42C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9467"/>
                <a:ext cx="10515600" cy="132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STK</a:t>
                </a:r>
                <a:r>
                  <a:rPr lang="en-GB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Create a new scenario: sun-synchronous orbit + altitude of 800 km </a:t>
                </a: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fr-FR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=98.608</m:t>
                    </m:r>
                    <m:r>
                      <a:rPr lang="fr-FR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°</m:t>
                    </m:r>
                  </m:oMath>
                </a14:m>
                <a:endParaRPr lang="fr-FR" sz="18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fr-FR" sz="1800" b="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𝑟𝑒𝑙𝑎𝑡𝑖𝑣𝑒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𝑠𝑝𝑟𝑒𝑎𝑑</m:t>
                    </m:r>
                    <m:r>
                      <a:rPr lang="fr-FR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=0.01% </m:t>
                    </m:r>
                  </m:oMath>
                </a14:m>
                <a:endParaRPr lang="en-GB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GB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E0ADDF-3906-7110-8D63-097C9E42C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9467"/>
                <a:ext cx="10515600" cy="1325563"/>
              </a:xfrm>
              <a:blipFill>
                <a:blip r:embed="rId2"/>
                <a:stretch>
                  <a:fillRect l="-1217" t="-7834" b="-2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5C21B6-BF76-D478-C282-B47DDE88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11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F22A83-0FE8-C483-B092-14CE6DC991C3}"/>
              </a:ext>
            </a:extLst>
          </p:cNvPr>
          <p:cNvCxnSpPr>
            <a:cxnSpLocks/>
          </p:cNvCxnSpPr>
          <p:nvPr/>
        </p:nvCxnSpPr>
        <p:spPr>
          <a:xfrm>
            <a:off x="802319" y="3402367"/>
            <a:ext cx="10587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CD120FE2-E9B5-6910-402B-6C9E18FD0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254749"/>
              </p:ext>
            </p:extLst>
          </p:nvPr>
        </p:nvGraphicFramePr>
        <p:xfrm>
          <a:off x="3302789" y="3522690"/>
          <a:ext cx="5307811" cy="333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CD9F3D-AC4C-2330-D6BB-ACC4A93E943F}"/>
              </a:ext>
            </a:extLst>
          </p:cNvPr>
          <p:cNvSpPr txBox="1"/>
          <p:nvPr/>
        </p:nvSpPr>
        <p:spPr>
          <a:xfrm>
            <a:off x="838200" y="1429078"/>
            <a:ext cx="809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Inclination for a sun-synchronous orbit at 800 km</a:t>
            </a:r>
          </a:p>
        </p:txBody>
      </p:sp>
    </p:spTree>
    <p:extLst>
      <p:ext uri="{BB962C8B-B14F-4D97-AF65-F5344CB8AC3E}">
        <p14:creationId xmlns:p14="http://schemas.microsoft.com/office/powerpoint/2010/main" val="36760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D1DC8-B906-A97F-2756-9DE3A26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FEA9F4-4744-DB65-EF61-049C4286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8C600E-8292-110D-6687-8C8BF5A1AFA9}"/>
              </a:ext>
            </a:extLst>
          </p:cNvPr>
          <p:cNvSpPr txBox="1"/>
          <p:nvPr/>
        </p:nvSpPr>
        <p:spPr>
          <a:xfrm>
            <a:off x="838200" y="1384628"/>
            <a:ext cx="49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Local Time of Descending Node</a:t>
            </a:r>
          </a:p>
        </p:txBody>
      </p:sp>
      <p:pic>
        <p:nvPicPr>
          <p:cNvPr id="5" name="Espace réservé du contenu 4" descr="Une image contenant diagramme, cercle, texte, ligne&#10;&#10;Description générée automatiquement">
            <a:extLst>
              <a:ext uri="{FF2B5EF4-FFF2-40B4-BE49-F238E27FC236}">
                <a16:creationId xmlns:a16="http://schemas.microsoft.com/office/drawing/2014/main" id="{35CCBAC8-206B-C234-3F57-BF604055F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" y="1819297"/>
            <a:ext cx="4460695" cy="4609960"/>
          </a:xfrm>
          <a:prstGeom prst="rect">
            <a:avLst/>
          </a:prstGeom>
        </p:spPr>
      </p:pic>
      <p:pic>
        <p:nvPicPr>
          <p:cNvPr id="7" name="Image 6" descr="Une image contenant Espace lointain, espace, objet astronomique, planète&#10;&#10;Description générée automatiquement">
            <a:extLst>
              <a:ext uri="{FF2B5EF4-FFF2-40B4-BE49-F238E27FC236}">
                <a16:creationId xmlns:a16="http://schemas.microsoft.com/office/drawing/2014/main" id="{FFEF538E-418D-9AD4-891A-F1B10A5D8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14" y="3007229"/>
            <a:ext cx="6869170" cy="2553760"/>
          </a:xfrm>
          <a:prstGeom prst="rect">
            <a:avLst/>
          </a:prstGeom>
        </p:spPr>
      </p:pic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D7864A3C-CC32-4EAE-44F5-6DA96783ED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41914" y="3603361"/>
            <a:ext cx="537369" cy="1260891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75623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F0E3940-94D4-3B67-F6A0-C4F2F8E88928}"/>
              </a:ext>
            </a:extLst>
          </p:cNvPr>
          <p:cNvSpPr txBox="1"/>
          <p:nvPr/>
        </p:nvSpPr>
        <p:spPr>
          <a:xfrm>
            <a:off x="6595924" y="5787789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LTDN = 12 a.m.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insufficient illumination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C3494D-6EAE-99A6-812E-25F800289E82}"/>
              </a:ext>
            </a:extLst>
          </p:cNvPr>
          <p:cNvSpPr txBox="1"/>
          <p:nvPr/>
        </p:nvSpPr>
        <p:spPr>
          <a:xfrm>
            <a:off x="769592" y="6413698"/>
            <a:ext cx="462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Figure explaining the descending node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121CA4-65C3-18FD-3884-2124EE31EEB0}"/>
              </a:ext>
            </a:extLst>
          </p:cNvPr>
          <p:cNvSpPr txBox="1"/>
          <p:nvPr/>
        </p:nvSpPr>
        <p:spPr>
          <a:xfrm>
            <a:off x="6361683" y="2654111"/>
            <a:ext cx="462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Sun-synchronous orbit, 800 km, LTDN = 12 a.m.</a:t>
            </a:r>
          </a:p>
        </p:txBody>
      </p:sp>
    </p:spTree>
    <p:extLst>
      <p:ext uri="{BB962C8B-B14F-4D97-AF65-F5344CB8AC3E}">
        <p14:creationId xmlns:p14="http://schemas.microsoft.com/office/powerpoint/2010/main" val="122890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3E83B-C0C1-22B9-BAD3-82DB4FED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1D928-66D5-C778-4863-23E3D294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Orbit: in the plane separating day and light (sunset)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LTDN = 6 p.m.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B0A58C-27FB-AD58-EF43-7A051470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8BA457-F61E-B242-BCA7-4E6C56E0E518}"/>
              </a:ext>
            </a:extLst>
          </p:cNvPr>
          <p:cNvSpPr txBox="1"/>
          <p:nvPr/>
        </p:nvSpPr>
        <p:spPr>
          <a:xfrm>
            <a:off x="838200" y="1384628"/>
            <a:ext cx="49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Local Time of Descending Node</a:t>
            </a:r>
          </a:p>
        </p:txBody>
      </p:sp>
      <p:pic>
        <p:nvPicPr>
          <p:cNvPr id="6" name="Image 5" descr="Une image contenant Espace lointain, planète, capture d’écran, espace&#10;&#10;Description générée automatiquement">
            <a:extLst>
              <a:ext uri="{FF2B5EF4-FFF2-40B4-BE49-F238E27FC236}">
                <a16:creationId xmlns:a16="http://schemas.microsoft.com/office/drawing/2014/main" id="{0B67888B-99AA-90B2-3CBA-7ED921D64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30086"/>
          <a:stretch/>
        </p:blipFill>
        <p:spPr>
          <a:xfrm>
            <a:off x="6246183" y="2378188"/>
            <a:ext cx="3788976" cy="3647138"/>
          </a:xfrm>
          <a:prstGeom prst="rect">
            <a:avLst/>
          </a:prstGeom>
        </p:spPr>
      </p:pic>
      <p:pic>
        <p:nvPicPr>
          <p:cNvPr id="7" name="Image 6" descr="Une image contenant Espace lointain, espace, planète, Terre&#10;&#10;Description générée automatiquement">
            <a:extLst>
              <a:ext uri="{FF2B5EF4-FFF2-40B4-BE49-F238E27FC236}">
                <a16:creationId xmlns:a16="http://schemas.microsoft.com/office/drawing/2014/main" id="{71EF9340-0A46-FC28-E188-B3916CDF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29040"/>
          <a:stretch/>
        </p:blipFill>
        <p:spPr>
          <a:xfrm>
            <a:off x="2233475" y="2378187"/>
            <a:ext cx="4012707" cy="3647138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096650D-651C-282A-D23B-F98D3B58D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38577"/>
              </p:ext>
            </p:extLst>
          </p:nvPr>
        </p:nvGraphicFramePr>
        <p:xfrm>
          <a:off x="1673120" y="6019916"/>
          <a:ext cx="6014240" cy="654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120">
                  <a:extLst>
                    <a:ext uri="{9D8B030D-6E8A-4147-A177-3AD203B41FA5}">
                      <a16:colId xmlns:a16="http://schemas.microsoft.com/office/drawing/2014/main" val="1137958781"/>
                    </a:ext>
                  </a:extLst>
                </a:gridCol>
                <a:gridCol w="3007120">
                  <a:extLst>
                    <a:ext uri="{9D8B030D-6E8A-4147-A177-3AD203B41FA5}">
                      <a16:colId xmlns:a16="http://schemas.microsoft.com/office/drawing/2014/main" val="2667736900"/>
                    </a:ext>
                  </a:extLst>
                </a:gridCol>
              </a:tblGrid>
              <a:tr h="189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Local Time of Descending Node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Time of total darkness (s)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077379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12 </a:t>
                      </a:r>
                      <a:r>
                        <a:rPr lang="en-GB" sz="1400" kern="100" dirty="0" err="1">
                          <a:effectLst/>
                        </a:rPr>
                        <a:t>a.m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10901950,948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537546"/>
                  </a:ext>
                </a:extLst>
              </a:tr>
              <a:tr h="127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6 </a:t>
                      </a:r>
                      <a:r>
                        <a:rPr lang="en-GB" sz="1400" kern="100" dirty="0" err="1">
                          <a:effectLst/>
                        </a:rPr>
                        <a:t>p.m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741687,026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42599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B1170CA-E6DB-35D2-ACC4-FCAAE24CE49E}"/>
              </a:ext>
            </a:extLst>
          </p:cNvPr>
          <p:cNvSpPr txBox="1"/>
          <p:nvPr/>
        </p:nvSpPr>
        <p:spPr>
          <a:xfrm>
            <a:off x="10035159" y="4768069"/>
            <a:ext cx="223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Sun-synchronous orbit, 800 km, LTDN = 6 p.m.</a:t>
            </a:r>
          </a:p>
        </p:txBody>
      </p:sp>
    </p:spTree>
    <p:extLst>
      <p:ext uri="{BB962C8B-B14F-4D97-AF65-F5344CB8AC3E}">
        <p14:creationId xmlns:p14="http://schemas.microsoft.com/office/powerpoint/2010/main" val="232891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8B16F-9A91-BE60-C350-E3E1D982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21286C-A24A-64A7-8553-7091CF1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206A57-1579-CC31-DE0C-E2E2D4D77CF7}"/>
              </a:ext>
            </a:extLst>
          </p:cNvPr>
          <p:cNvSpPr txBox="1"/>
          <p:nvPr/>
        </p:nvSpPr>
        <p:spPr>
          <a:xfrm>
            <a:off x="838200" y="1384628"/>
            <a:ext cx="49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Local Time of Descending Node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1645202B-9BF5-E7D2-89DD-ACE473D85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998724"/>
              </p:ext>
            </p:extLst>
          </p:nvPr>
        </p:nvGraphicFramePr>
        <p:xfrm>
          <a:off x="2800461" y="1800778"/>
          <a:ext cx="8402419" cy="455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35B3304E-68C0-4E3A-BC9D-F7F6C757E355}"/>
              </a:ext>
            </a:extLst>
          </p:cNvPr>
          <p:cNvSpPr txBox="1"/>
          <p:nvPr/>
        </p:nvSpPr>
        <p:spPr>
          <a:xfrm>
            <a:off x="299473" y="4078564"/>
            <a:ext cx="25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Best LTDN = 6 p.m.</a:t>
            </a:r>
          </a:p>
        </p:txBody>
      </p:sp>
    </p:spTree>
    <p:extLst>
      <p:ext uri="{BB962C8B-B14F-4D97-AF65-F5344CB8AC3E}">
        <p14:creationId xmlns:p14="http://schemas.microsoft.com/office/powerpoint/2010/main" val="60128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17087-EC79-D0F1-3440-3DFF8524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04B66-DFAF-1759-DF8A-689E4212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1CD571-D3C7-9FB1-9716-4F5FCE739952}"/>
              </a:ext>
            </a:extLst>
          </p:cNvPr>
          <p:cNvSpPr txBox="1"/>
          <p:nvPr/>
        </p:nvSpPr>
        <p:spPr>
          <a:xfrm>
            <a:off x="838200" y="1384628"/>
            <a:ext cx="49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Parametric study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18169430-8127-28E8-CC13-E7704D0EB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035783"/>
              </p:ext>
            </p:extLst>
          </p:nvPr>
        </p:nvGraphicFramePr>
        <p:xfrm>
          <a:off x="-88440" y="2004402"/>
          <a:ext cx="6720149" cy="384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E66F8DB-7347-43AC-7643-785505C03B8A}"/>
              </a:ext>
            </a:extLst>
          </p:cNvPr>
          <p:cNvSpPr txBox="1"/>
          <p:nvPr/>
        </p:nvSpPr>
        <p:spPr>
          <a:xfrm>
            <a:off x="1495113" y="6178383"/>
            <a:ext cx="957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For all altitudes varying between 700 km and 900 km, LTDN = 6 p.m. is the best.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8CE0FA32-C226-563F-D19C-8518D9EF0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920215"/>
              </p:ext>
            </p:extLst>
          </p:nvPr>
        </p:nvGraphicFramePr>
        <p:xfrm>
          <a:off x="6557818" y="2003243"/>
          <a:ext cx="5634181" cy="376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480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A268A-6917-836B-B951-5A03F71A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159E3-D97D-C923-52FD-690F36CD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490" y="1616364"/>
            <a:ext cx="4066309" cy="4560599"/>
          </a:xfrm>
        </p:spPr>
        <p:txBody>
          <a:bodyPr/>
          <a:lstStyle/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higher the altitude, the smaller the time spent in the shadow.</a:t>
            </a: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~ 1300 km = no more time spent in darkness, but it’s too high.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Between 700 km and 900 km, only 2.75 % and 1.75% of the year is spent in darkness.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 altitude of 800 km is great.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D0087D-BE2A-6151-4542-12643C09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FBE52E-955A-F00C-D46E-0373F0F1B8A1}"/>
              </a:ext>
            </a:extLst>
          </p:cNvPr>
          <p:cNvSpPr txBox="1"/>
          <p:nvPr/>
        </p:nvSpPr>
        <p:spPr>
          <a:xfrm>
            <a:off x="838200" y="1384628"/>
            <a:ext cx="497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Parametric study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96BC720-398D-D88D-3127-2D8111A76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47758"/>
              </p:ext>
            </p:extLst>
          </p:nvPr>
        </p:nvGraphicFramePr>
        <p:xfrm>
          <a:off x="418254" y="2152952"/>
          <a:ext cx="6524083" cy="364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4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B792D-AE2D-5318-9B64-922457E2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61BC27-5865-6AA1-B173-D6291DBBD005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Thermal environment of the satellite</a:t>
            </a:r>
          </a:p>
        </p:txBody>
      </p:sp>
      <p:pic>
        <p:nvPicPr>
          <p:cNvPr id="6" name="Espace réservé du contenu 5" descr="Une image contenant diagramme, capture d’écran, cercle, Graphique&#10;&#10;Description générée automatiquement">
            <a:extLst>
              <a:ext uri="{FF2B5EF4-FFF2-40B4-BE49-F238E27FC236}">
                <a16:creationId xmlns:a16="http://schemas.microsoft.com/office/drawing/2014/main" id="{8CBBB248-5D79-A2EF-0C73-F671AD443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0982" r="14718" b="10317"/>
          <a:stretch/>
        </p:blipFill>
        <p:spPr bwMode="auto">
          <a:xfrm>
            <a:off x="3992420" y="2264797"/>
            <a:ext cx="3941618" cy="3299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86FC55-8CF9-1283-706D-A546D48C015B}"/>
              </a:ext>
            </a:extLst>
          </p:cNvPr>
          <p:cNvSpPr txBox="1"/>
          <p:nvPr/>
        </p:nvSpPr>
        <p:spPr>
          <a:xfrm>
            <a:off x="288638" y="3970173"/>
            <a:ext cx="3703781" cy="166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Orbital parameters:</a:t>
            </a:r>
            <a:endParaRPr lang="fr-FR" sz="1800" kern="1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kern="1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Sun-synchronous orbit</a:t>
            </a:r>
            <a:endParaRPr lang="fr-FR" sz="1800" kern="1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kern="1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Altitude of 800 km </a:t>
            </a:r>
            <a:r>
              <a:rPr lang="en-GB" sz="1800" kern="1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en-GB" sz="1800" kern="1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inclination of 98,608°</a:t>
            </a:r>
            <a:endParaRPr lang="fr-FR" sz="1800" kern="1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kern="1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LTDN = 6 p.m. </a:t>
            </a:r>
            <a:endParaRPr lang="fr-FR" sz="1800" kern="1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capture d’écran, texte, diagramme, ligne&#10;&#10;Description générée automatiquement">
            <a:extLst>
              <a:ext uri="{FF2B5EF4-FFF2-40B4-BE49-F238E27FC236}">
                <a16:creationId xmlns:a16="http://schemas.microsoft.com/office/drawing/2014/main" id="{FBE192EA-C6A1-5287-A586-BDBC92376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12335"/>
          <a:stretch/>
        </p:blipFill>
        <p:spPr bwMode="auto">
          <a:xfrm>
            <a:off x="7999846" y="2413433"/>
            <a:ext cx="4045527" cy="3002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6E53172-155E-06B2-1EBA-15C20319A02D}"/>
              </a:ext>
            </a:extLst>
          </p:cNvPr>
          <p:cNvCxnSpPr/>
          <p:nvPr/>
        </p:nvCxnSpPr>
        <p:spPr>
          <a:xfrm>
            <a:off x="7999846" y="1646238"/>
            <a:ext cx="0" cy="47101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166A12F-9B67-C537-0F5D-10AB7CB3AAA5}"/>
                  </a:ext>
                </a:extLst>
              </p:cNvPr>
              <p:cNvSpPr txBox="1"/>
              <p:nvPr/>
            </p:nvSpPr>
            <p:spPr>
              <a:xfrm>
                <a:off x="166258" y="2413433"/>
                <a:ext cx="36760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Harsh environment but: </a:t>
                </a:r>
              </a:p>
              <a:p>
                <a:pPr algn="just"/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𝑠𝑎𝑡𝑒𝑙𝑙𝑖𝑡𝑒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[0°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;20°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166A12F-9B67-C537-0F5D-10AB7CB3A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8" y="2413433"/>
                <a:ext cx="3676072" cy="923330"/>
              </a:xfrm>
              <a:prstGeom prst="rect">
                <a:avLst/>
              </a:prstGeom>
              <a:blipFill>
                <a:blip r:embed="rId4"/>
                <a:stretch>
                  <a:fillRect l="-995" t="-3974" b="-5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7F1C3D58-F39F-99E4-A24A-719F2CB6F815}"/>
              </a:ext>
            </a:extLst>
          </p:cNvPr>
          <p:cNvSpPr txBox="1"/>
          <p:nvPr/>
        </p:nvSpPr>
        <p:spPr>
          <a:xfrm>
            <a:off x="4604746" y="6077572"/>
            <a:ext cx="247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Fluxes to take into account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5B38FA-D245-403F-AD4E-A83C7365EE01}"/>
              </a:ext>
            </a:extLst>
          </p:cNvPr>
          <p:cNvSpPr txBox="1"/>
          <p:nvPr/>
        </p:nvSpPr>
        <p:spPr>
          <a:xfrm>
            <a:off x="9079091" y="6077572"/>
            <a:ext cx="218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Pointing of the satellite</a:t>
            </a:r>
          </a:p>
        </p:txBody>
      </p:sp>
    </p:spTree>
    <p:extLst>
      <p:ext uri="{BB962C8B-B14F-4D97-AF65-F5344CB8AC3E}">
        <p14:creationId xmlns:p14="http://schemas.microsoft.com/office/powerpoint/2010/main" val="383520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E8110-8C67-1DDC-A713-CE9B6EAE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A4C9D-5C54-32DA-0E18-313C40E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42604E-5D20-7A9F-F4FA-1167CF8E264E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most common thermal control systems</a:t>
            </a:r>
          </a:p>
        </p:txBody>
      </p:sp>
      <p:pic>
        <p:nvPicPr>
          <p:cNvPr id="6" name="Espace réservé du contenu 5" descr="Une image contenant texte, diagramme, croquis, ligne&#10;&#10;Description générée automatiquement">
            <a:extLst>
              <a:ext uri="{FF2B5EF4-FFF2-40B4-BE49-F238E27FC236}">
                <a16:creationId xmlns:a16="http://schemas.microsoft.com/office/drawing/2014/main" id="{B85460D6-6484-BECD-5A73-286088CCA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3625"/>
          <a:stretch/>
        </p:blipFill>
        <p:spPr>
          <a:xfrm>
            <a:off x="248575" y="2187284"/>
            <a:ext cx="3515558" cy="2837477"/>
          </a:xfrm>
          <a:prstGeom prst="rect">
            <a:avLst/>
          </a:prstGeom>
        </p:spPr>
      </p:pic>
      <p:pic>
        <p:nvPicPr>
          <p:cNvPr id="7" name="Image 6" descr="Une image contenant peinture, art&#10;&#10;Description générée automatiquement">
            <a:extLst>
              <a:ext uri="{FF2B5EF4-FFF2-40B4-BE49-F238E27FC236}">
                <a16:creationId xmlns:a16="http://schemas.microsoft.com/office/drawing/2014/main" id="{FAF63199-9C6C-9028-5B99-E704394B2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22" y="2224587"/>
            <a:ext cx="4144304" cy="2762869"/>
          </a:xfrm>
          <a:prstGeom prst="rect">
            <a:avLst/>
          </a:prstGeom>
        </p:spPr>
      </p:pic>
      <p:pic>
        <p:nvPicPr>
          <p:cNvPr id="8" name="Image 7" descr="Une image contenant conception, capture d’écran, art">
            <a:extLst>
              <a:ext uri="{FF2B5EF4-FFF2-40B4-BE49-F238E27FC236}">
                <a16:creationId xmlns:a16="http://schemas.microsoft.com/office/drawing/2014/main" id="{D1DBE6BC-B2CF-0E23-E2C7-8F0DC5397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96" y="2263146"/>
            <a:ext cx="3749040" cy="27616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68C34B-F572-7C2D-7B9B-411223A31ECE}"/>
              </a:ext>
            </a:extLst>
          </p:cNvPr>
          <p:cNvSpPr txBox="1"/>
          <p:nvPr/>
        </p:nvSpPr>
        <p:spPr>
          <a:xfrm>
            <a:off x="497149" y="6000843"/>
            <a:ext cx="960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Passive or active systems: surface finishes, MLI, heat pipes, louvers, radiators…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D08E07-F3AD-97AD-2E64-BAF6E4E31F83}"/>
              </a:ext>
            </a:extLst>
          </p:cNvPr>
          <p:cNvSpPr txBox="1"/>
          <p:nvPr/>
        </p:nvSpPr>
        <p:spPr>
          <a:xfrm>
            <a:off x="1198487" y="5140171"/>
            <a:ext cx="137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Surface finishes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C4CF3A-A4AD-6AD9-5C95-CC51281E4B4B}"/>
              </a:ext>
            </a:extLst>
          </p:cNvPr>
          <p:cNvSpPr txBox="1"/>
          <p:nvPr/>
        </p:nvSpPr>
        <p:spPr>
          <a:xfrm>
            <a:off x="5523392" y="5165695"/>
            <a:ext cx="909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MLI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C0FA4-B926-DE43-3545-D1BB0801480E}"/>
              </a:ext>
            </a:extLst>
          </p:cNvPr>
          <p:cNvSpPr txBox="1"/>
          <p:nvPr/>
        </p:nvSpPr>
        <p:spPr>
          <a:xfrm>
            <a:off x="9697374" y="5166377"/>
            <a:ext cx="1376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Patch heater</a:t>
            </a:r>
          </a:p>
        </p:txBody>
      </p:sp>
    </p:spTree>
    <p:extLst>
      <p:ext uri="{BB962C8B-B14F-4D97-AF65-F5344CB8AC3E}">
        <p14:creationId xmlns:p14="http://schemas.microsoft.com/office/powerpoint/2010/main" val="120556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996E6-AB4A-5C1F-3B6C-8943241D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808F25F-6B62-E858-00BC-BF8A2023D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86252"/>
                <a:ext cx="10515600" cy="407485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Methods described in </a:t>
                </a:r>
                <a:r>
                  <a:rPr lang="en-GB" sz="1800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11.5 Thermal, section Radiator requirements, p. 453-456 (</a:t>
                </a:r>
                <a:r>
                  <a:rPr lang="en-GB" sz="1800" i="1" u="sng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Space Mission Analysis and Design</a:t>
                </a:r>
                <a:r>
                  <a:rPr lang="en-GB" sz="1800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, J.</a:t>
                </a:r>
                <a:r>
                  <a:rPr lang="en-GB" sz="1800" i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R Wertz) </a:t>
                </a:r>
                <a:r>
                  <a:rPr lang="en-GB" sz="1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+</a:t>
                </a:r>
                <a:r>
                  <a:rPr lang="en-GB" sz="1800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ea typeface="Calibri" panose="020F0502020204030204" pitchFamily="34" charset="0"/>
                  </a:rPr>
                  <a:t> Spacecraft Systems Engineering, p.363</a:t>
                </a:r>
              </a:p>
              <a:p>
                <a:pPr marL="0" indent="0">
                  <a:buNone/>
                </a:pPr>
                <a:endParaRPr lang="en-GB" sz="18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We determine equilibrium temperatures, in the hot and the cold case and for different surface finishes: </a:t>
                </a: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fr-FR" sz="1800" kern="100" dirty="0">
                    <a:effectLst/>
                    <a:ea typeface="Calibri" panose="020F0502020204030204" pitchFamily="34" charset="0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𝑠𝑜𝑙𝑎𝑟</m:t>
                        </m:r>
                      </m:sub>
                    </m:sSub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𝑎𝑙𝑏𝑒𝑑𝑜</m:t>
                        </m:r>
                      </m:sub>
                    </m:sSub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𝛼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𝑝𝑙𝑎𝑛𝑒𝑡𝑎𝑟𝑦</m:t>
                        </m:r>
                      </m:sub>
                    </m:sSub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𝜀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𝑠𝑢𝑟𝑓𝑎𝑐𝑒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𝜎</m:t>
                    </m:r>
                    <m:sSup>
                      <m:sSup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p>
                    </m:sSup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𝜀</m:t>
                    </m:r>
                  </m:oMath>
                </a14:m>
                <a:r>
                  <a:rPr lang="fr-FR" sz="1800" i="1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 	(1) </a:t>
                </a:r>
              </a:p>
              <a:p>
                <a:pPr marL="0" indent="0">
                  <a:buNone/>
                </a:pPr>
                <a:endParaRPr lang="fr-FR" sz="1800" i="1" kern="1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𝑠𝑜𝑙𝑎𝑟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=20∗20 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𝑐</m:t>
                    </m:r>
                    <m:sSup>
                      <m:sSup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𝑎𝑙𝑏𝑒𝑑𝑜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=30∗20 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𝑐</m:t>
                    </m:r>
                    <m:sSup>
                      <m:sSup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𝑚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𝑝𝑙𝑎𝑛𝑒𝑡𝑎𝑟𝑦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=30∗20 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𝑐</m:t>
                    </m:r>
                    <m:sSup>
                      <m:sSup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𝑚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𝑠𝑢𝑟𝑓𝑎𝑐𝑒</m:t>
                        </m:r>
                      </m:sub>
                    </m:sSub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=4∗</m:t>
                    </m:r>
                    <m:d>
                      <m:d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d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30∗20</m:t>
                        </m:r>
                      </m:e>
                    </m:d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+2∗</m:t>
                    </m:r>
                    <m:d>
                      <m:d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d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20∗20</m:t>
                        </m:r>
                      </m:e>
                    </m:d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𝑐</m:t>
                    </m:r>
                    <m:sSup>
                      <m:sSupPr>
                        <m:ctrlPr>
                          <a:rPr lang="fr-FR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𝑚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2</m:t>
                        </m:r>
                      </m:sup>
                    </m:sSup>
                  </m:oMath>
                </a14:m>
                <a:endParaRPr lang="en-GB" sz="18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GB" sz="180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is the solar radiation intensity</a:t>
                </a: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kern="10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8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18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intensity of the incident albedo radiation.</a:t>
                </a:r>
                <a:endParaRPr lang="fr-FR" sz="18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8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18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intensity of the Earth IR radiation.</a:t>
                </a:r>
                <a:endParaRPr lang="fr-FR" sz="18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18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en-GB" sz="18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internal dissipated heat.</a:t>
                </a:r>
                <a:endParaRPr lang="fr-FR" sz="18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</a:rPr>
                  <a:t>α, ε and σ respectively are the absorptance, the emissivity and the constant of Boltzmann.</a:t>
                </a:r>
                <a:endParaRPr lang="en-GB" sz="18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GB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808F25F-6B62-E858-00BC-BF8A2023D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86252"/>
                <a:ext cx="10515600" cy="4074852"/>
              </a:xfrm>
              <a:blipFill>
                <a:blip r:embed="rId2"/>
                <a:stretch>
                  <a:fillRect l="-232" t="-1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275314-97FB-018A-98FD-E1252794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C4BA7F-DECB-CEB6-15D1-2157771C9C99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92672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4164D-7C3F-40BD-B1FC-5187F3DB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Summary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A5CC4-B6F2-94E2-FA2A-5ECE4E016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Tools used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Modeling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work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Study of the orbit 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Sizing of the thermal control system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3874AE-8FD7-A136-7003-FF3EA86C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67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FA753-D845-739E-7D39-E83F8DF6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63B570C-8924-423E-6517-063F25D07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8599"/>
                <a:ext cx="5047692" cy="14404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=237×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 Light" panose="020F030202020403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 Light" panose="020F0302020204030204" pitchFamily="34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 Light" panose="020F030202020403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 Light" panose="020F0302020204030204" pitchFamily="34" charset="0"/>
                                        </a:rPr>
                                        <m:t>𝑜𝑟𝑏𝑖𝑡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: radius of the Earth’s surface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𝑜𝑟𝑏𝑖𝑡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: orbit radius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63B570C-8924-423E-6517-063F25D07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8599"/>
                <a:ext cx="5047692" cy="1440402"/>
              </a:xfrm>
              <a:blipFill>
                <a:blip r:embed="rId2"/>
                <a:stretch>
                  <a:fillRect b="-1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3A0287-10B7-6061-C46C-D92ED4AD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64A50F-2F78-22E3-9DC0-674536DF974F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D062CA6-30D7-6A4B-F6EB-BD4C971FF237}"/>
              </a:ext>
            </a:extLst>
          </p:cNvPr>
          <p:cNvCxnSpPr>
            <a:cxnSpLocks/>
          </p:cNvCxnSpPr>
          <p:nvPr/>
        </p:nvCxnSpPr>
        <p:spPr>
          <a:xfrm>
            <a:off x="6167022" y="1837678"/>
            <a:ext cx="0" cy="488379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43C83CE-7E74-C5D1-A012-F7A557234822}"/>
                  </a:ext>
                </a:extLst>
              </p:cNvPr>
              <p:cNvSpPr txBox="1"/>
              <p:nvPr/>
            </p:nvSpPr>
            <p:spPr>
              <a:xfrm>
                <a:off x="838199" y="3831567"/>
                <a:ext cx="4836111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kern="1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h𝑜𝑡</m:t>
                          </m:r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𝑐𝑎𝑠𝑒</m:t>
                          </m:r>
                        </m:sub>
                      </m:sSub>
                      <m:r>
                        <a:rPr lang="en-GB" sz="1600" i="1" kern="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=40 </m:t>
                      </m:r>
                      <m:r>
                        <a:rPr lang="en-GB" sz="1600" i="1" kern="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𝑊</m:t>
                      </m:r>
                    </m:oMath>
                  </m:oMathPara>
                </a14:m>
                <a:endParaRPr lang="fr-FR" sz="1600" i="1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𝑐𝑜𝑙𝑑</m:t>
                          </m:r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GB" sz="1600" i="1" kern="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𝑐𝑎𝑠𝑒</m:t>
                          </m:r>
                        </m:sub>
                      </m:sSub>
                      <m:r>
                        <a:rPr lang="en-GB" sz="1600" i="1" kern="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=10</m:t>
                      </m:r>
                      <m:r>
                        <a:rPr lang="en-GB" sz="1600" i="1" kern="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𝑊</m:t>
                      </m:r>
                      <m:r>
                        <a:rPr lang="en-GB" sz="1600" i="1" kern="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43C83CE-7E74-C5D1-A012-F7A557234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831567"/>
                <a:ext cx="4836111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28C688-BAAB-DAB0-C48B-FCD35E7BF0BC}"/>
              </a:ext>
            </a:extLst>
          </p:cNvPr>
          <p:cNvCxnSpPr>
            <a:cxnSpLocks/>
          </p:cNvCxnSpPr>
          <p:nvPr/>
        </p:nvCxnSpPr>
        <p:spPr>
          <a:xfrm>
            <a:off x="1245461" y="3596936"/>
            <a:ext cx="423316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B200F890-970D-42BE-D63A-D3B868791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29192"/>
              </p:ext>
            </p:extLst>
          </p:nvPr>
        </p:nvGraphicFramePr>
        <p:xfrm>
          <a:off x="141326" y="5107303"/>
          <a:ext cx="5886612" cy="982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778">
                  <a:extLst>
                    <a:ext uri="{9D8B030D-6E8A-4147-A177-3AD203B41FA5}">
                      <a16:colId xmlns:a16="http://schemas.microsoft.com/office/drawing/2014/main" val="2971567944"/>
                    </a:ext>
                  </a:extLst>
                </a:gridCol>
                <a:gridCol w="1962417">
                  <a:extLst>
                    <a:ext uri="{9D8B030D-6E8A-4147-A177-3AD203B41FA5}">
                      <a16:colId xmlns:a16="http://schemas.microsoft.com/office/drawing/2014/main" val="1411592511"/>
                    </a:ext>
                  </a:extLst>
                </a:gridCol>
                <a:gridCol w="1962417">
                  <a:extLst>
                    <a:ext uri="{9D8B030D-6E8A-4147-A177-3AD203B41FA5}">
                      <a16:colId xmlns:a16="http://schemas.microsoft.com/office/drawing/2014/main" val="3106603989"/>
                    </a:ext>
                  </a:extLst>
                </a:gridCol>
              </a:tblGrid>
              <a:tr h="19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α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ε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218477"/>
                  </a:ext>
                </a:extLst>
              </a:tr>
              <a:tr h="19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Black paint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0.9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0.9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567623"/>
                  </a:ext>
                </a:extLst>
              </a:tr>
              <a:tr h="19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White paint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0.15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0.9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545745"/>
                  </a:ext>
                </a:extLst>
              </a:tr>
              <a:tr h="19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Electroplated gold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0.25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0.04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545883"/>
                  </a:ext>
                </a:extLst>
              </a:tr>
              <a:tr h="19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MLI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0.45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0.71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041542"/>
                  </a:ext>
                </a:extLst>
              </a:tr>
            </a:tbl>
          </a:graphicData>
        </a:graphic>
      </p:graphicFrame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E93B510-05B1-426B-959A-0872E44246ED}"/>
              </a:ext>
            </a:extLst>
          </p:cNvPr>
          <p:cNvCxnSpPr>
            <a:cxnSpLocks/>
          </p:cNvCxnSpPr>
          <p:nvPr/>
        </p:nvCxnSpPr>
        <p:spPr>
          <a:xfrm>
            <a:off x="1245461" y="4823535"/>
            <a:ext cx="423316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7B854FD-3F65-4EE2-B303-B954570F900A}"/>
                  </a:ext>
                </a:extLst>
              </p:cNvPr>
              <p:cNvSpPr txBox="1"/>
              <p:nvPr/>
            </p:nvSpPr>
            <p:spPr>
              <a:xfrm>
                <a:off x="6378604" y="1917867"/>
                <a:ext cx="5032902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8320" indent="44958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GB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×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𝑎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×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𝐹</m:t>
                    </m:r>
                  </m:oMath>
                </a14:m>
                <a:r>
                  <a:rPr lang="en-GB" sz="1800" kern="1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7B854FD-3F65-4EE2-B303-B954570F9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04" y="1917867"/>
                <a:ext cx="5032902" cy="374846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767AD9C-538B-8C8F-0A90-E33C3F6F581A}"/>
                  </a:ext>
                </a:extLst>
              </p:cNvPr>
              <p:cNvSpPr txBox="1"/>
              <p:nvPr/>
            </p:nvSpPr>
            <p:spPr>
              <a:xfrm>
                <a:off x="6480699" y="2610710"/>
                <a:ext cx="5433133" cy="86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𝑎</m:t>
                    </m:r>
                    <m:r>
                      <a:rPr lang="fr-FR" sz="16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: </m:t>
                    </m:r>
                  </m:oMath>
                </a14:m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Earth albedo.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h𝑜𝑡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𝑐𝑎𝑠𝑒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=0.3</m:t>
                    </m:r>
                  </m:oMath>
                </a14:m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𝑐𝑜𝑙𝑑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𝑐𝑎𝑠𝑒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=0.23</m:t>
                    </m:r>
                  </m:oMath>
                </a14:m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b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𝑐𝑜𝑙𝑑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𝑐𝑎𝑠𝑒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=1360 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𝑊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b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h𝑜𝑡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𝑐𝑎𝑠𝑒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=1420 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𝑊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</a:rPr>
                  <a:t>F: visibility factor </a:t>
                </a:r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sym typeface="Wingdings" panose="05000000000000000000" pitchFamily="2" charset="2"/>
                  </a:rPr>
                  <a:t> F=0.1</a:t>
                </a:r>
                <a:endParaRPr lang="en-GB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767AD9C-538B-8C8F-0A90-E33C3F6F5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699" y="2610710"/>
                <a:ext cx="5433133" cy="861261"/>
              </a:xfrm>
              <a:prstGeom prst="rect">
                <a:avLst/>
              </a:prstGeom>
              <a:blipFill>
                <a:blip r:embed="rId5"/>
                <a:stretch>
                  <a:fillRect l="-449" t="-2113" b="-7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>
            <a:extLst>
              <a:ext uri="{FF2B5EF4-FFF2-40B4-BE49-F238E27FC236}">
                <a16:creationId xmlns:a16="http://schemas.microsoft.com/office/drawing/2014/main" id="{E0FD91CC-3589-4E57-8EA4-29102236DC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3342" r="5377"/>
          <a:stretch/>
        </p:blipFill>
        <p:spPr bwMode="auto">
          <a:xfrm>
            <a:off x="6907688" y="3565833"/>
            <a:ext cx="4090560" cy="2927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igne Plus 22">
            <a:extLst>
              <a:ext uri="{FF2B5EF4-FFF2-40B4-BE49-F238E27FC236}">
                <a16:creationId xmlns:a16="http://schemas.microsoft.com/office/drawing/2014/main" id="{DA952B23-09D5-C987-4750-BB592BF8AA4C}"/>
              </a:ext>
            </a:extLst>
          </p:cNvPr>
          <p:cNvSpPr/>
          <p:nvPr/>
        </p:nvSpPr>
        <p:spPr>
          <a:xfrm>
            <a:off x="9500214" y="5397623"/>
            <a:ext cx="96547" cy="7989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D894249-36AD-8DDA-31AA-3663A610A377}"/>
              </a:ext>
            </a:extLst>
          </p:cNvPr>
          <p:cNvSpPr txBox="1"/>
          <p:nvPr/>
        </p:nvSpPr>
        <p:spPr>
          <a:xfrm>
            <a:off x="1332141" y="6116264"/>
            <a:ext cx="3204347" cy="287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u="sng" dirty="0">
                <a:effectLst/>
                <a:ea typeface="Calibri" panose="020F0502020204030204" pitchFamily="34" charset="0"/>
              </a:rPr>
              <a:t>values of ε and α for different surface finishes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7138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4DDDA-FDA5-EE4F-C467-9EA551C3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Espace réservé du contenu 4">
                <a:extLst>
                  <a:ext uri="{FF2B5EF4-FFF2-40B4-BE49-F238E27FC236}">
                    <a16:creationId xmlns:a16="http://schemas.microsoft.com/office/drawing/2014/main" id="{3832D364-9F6B-C61B-539B-22E20B1780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9900579"/>
                  </p:ext>
                </p:extLst>
              </p:nvPr>
            </p:nvGraphicFramePr>
            <p:xfrm>
              <a:off x="2718449" y="2470259"/>
              <a:ext cx="6504710" cy="1497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7766">
                      <a:extLst>
                        <a:ext uri="{9D8B030D-6E8A-4147-A177-3AD203B41FA5}">
                          <a16:colId xmlns:a16="http://schemas.microsoft.com/office/drawing/2014/main" val="2115909639"/>
                        </a:ext>
                      </a:extLst>
                    </a:gridCol>
                    <a:gridCol w="2168472">
                      <a:extLst>
                        <a:ext uri="{9D8B030D-6E8A-4147-A177-3AD203B41FA5}">
                          <a16:colId xmlns:a16="http://schemas.microsoft.com/office/drawing/2014/main" val="1369098883"/>
                        </a:ext>
                      </a:extLst>
                    </a:gridCol>
                    <a:gridCol w="2168472">
                      <a:extLst>
                        <a:ext uri="{9D8B030D-6E8A-4147-A177-3AD203B41FA5}">
                          <a16:colId xmlns:a16="http://schemas.microsoft.com/office/drawing/2014/main" val="136682462"/>
                        </a:ext>
                      </a:extLst>
                    </a:gridCol>
                  </a:tblGrid>
                  <a:tr h="4256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kern="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100">
                                        <a:effectLst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1200" kern="100">
                                        <a:effectLst/>
                                      </a:rPr>
                                      <m:t>h𝑜𝑡</m:t>
                                    </m:r>
                                    <m:r>
                                      <a:rPr lang="en-GB" sz="120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GB" sz="1200" kern="100">
                                        <a:effectLst/>
                                      </a:rPr>
                                      <m:t>𝑐𝑎𝑠𝑒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kern="1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kern="100">
                                        <a:effectLst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1200" kern="100">
                                        <a:effectLst/>
                                      </a:rPr>
                                      <m:t>𝑐𝑜𝑙𝑑</m:t>
                                    </m:r>
                                    <m:r>
                                      <a:rPr lang="en-GB" sz="120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GB" sz="1200" kern="100">
                                        <a:effectLst/>
                                      </a:rPr>
                                      <m:t>𝑐𝑎𝑠𝑒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5763589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Black paint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effectLst/>
                            </a:rPr>
                            <a:t>9.2°C</a:t>
                          </a:r>
                          <a:endParaRPr lang="fr-FR" sz="11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effectLst/>
                            </a:rPr>
                            <a:t>-18°C</a:t>
                          </a:r>
                          <a:endParaRPr lang="fr-FR" sz="11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9911611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White paint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- 28°C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-69°C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7959966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Electroplated gold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252°C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153°C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57492976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MLI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12°C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-44°C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040472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Espace réservé du contenu 4">
                <a:extLst>
                  <a:ext uri="{FF2B5EF4-FFF2-40B4-BE49-F238E27FC236}">
                    <a16:creationId xmlns:a16="http://schemas.microsoft.com/office/drawing/2014/main" id="{3832D364-9F6B-C61B-539B-22E20B1780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9900579"/>
                  </p:ext>
                </p:extLst>
              </p:nvPr>
            </p:nvGraphicFramePr>
            <p:xfrm>
              <a:off x="2718449" y="2470259"/>
              <a:ext cx="6504710" cy="1497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7766">
                      <a:extLst>
                        <a:ext uri="{9D8B030D-6E8A-4147-A177-3AD203B41FA5}">
                          <a16:colId xmlns:a16="http://schemas.microsoft.com/office/drawing/2014/main" val="2115909639"/>
                        </a:ext>
                      </a:extLst>
                    </a:gridCol>
                    <a:gridCol w="2168472">
                      <a:extLst>
                        <a:ext uri="{9D8B030D-6E8A-4147-A177-3AD203B41FA5}">
                          <a16:colId xmlns:a16="http://schemas.microsoft.com/office/drawing/2014/main" val="1369098883"/>
                        </a:ext>
                      </a:extLst>
                    </a:gridCol>
                    <a:gridCol w="2168472">
                      <a:extLst>
                        <a:ext uri="{9D8B030D-6E8A-4147-A177-3AD203B41FA5}">
                          <a16:colId xmlns:a16="http://schemas.microsoft.com/office/drawing/2014/main" val="136682462"/>
                        </a:ext>
                      </a:extLst>
                    </a:gridCol>
                  </a:tblGrid>
                  <a:tr h="4256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81" t="-1429" r="-101404" b="-2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281" t="-1429" r="-1404" b="-25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763589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Black paint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effectLst/>
                            </a:rPr>
                            <a:t>9.2°C</a:t>
                          </a:r>
                          <a:endParaRPr lang="fr-FR" sz="11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b="1" kern="100" dirty="0">
                              <a:effectLst/>
                            </a:rPr>
                            <a:t>-18°C</a:t>
                          </a:r>
                          <a:endParaRPr lang="fr-FR" sz="1100" b="1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9911611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White paint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- 28°C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-69°C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7959966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Electroplated gold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252°C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>
                              <a:effectLst/>
                            </a:rPr>
                            <a:t>153°C</a:t>
                          </a:r>
                          <a:endParaRPr lang="fr-FR" sz="11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57492976"/>
                      </a:ext>
                    </a:extLst>
                  </a:tr>
                  <a:tr h="2678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MLI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12°C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kern="100" dirty="0">
                              <a:effectLst/>
                            </a:rPr>
                            <a:t>-44°C</a:t>
                          </a:r>
                          <a:endParaRPr lang="fr-FR" sz="11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040472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283BDA-568B-7238-C1D9-1CAED8B9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6EAFE6-5051-95B6-1E9E-3F5B859A301D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D13EBD-EC14-8BAE-AB81-7DFA8C9731A5}"/>
              </a:ext>
            </a:extLst>
          </p:cNvPr>
          <p:cNvSpPr txBox="1"/>
          <p:nvPr/>
        </p:nvSpPr>
        <p:spPr>
          <a:xfrm>
            <a:off x="3048740" y="4164134"/>
            <a:ext cx="609452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Temperatures for different surface finishes in the cold case and in the hot case</a:t>
            </a:r>
            <a:endParaRPr lang="fr-FR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8C865B-42B4-5EF7-7872-BCAB4BFE958B}"/>
              </a:ext>
            </a:extLst>
          </p:cNvPr>
          <p:cNvSpPr txBox="1"/>
          <p:nvPr/>
        </p:nvSpPr>
        <p:spPr>
          <a:xfrm>
            <a:off x="3622089" y="4976278"/>
            <a:ext cx="594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best surface finish: black paint.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Needs a heating system (-18°C &lt;&lt;&lt; 0°C)</a:t>
            </a:r>
          </a:p>
        </p:txBody>
      </p:sp>
    </p:spTree>
    <p:extLst>
      <p:ext uri="{BB962C8B-B14F-4D97-AF65-F5344CB8AC3E}">
        <p14:creationId xmlns:p14="http://schemas.microsoft.com/office/powerpoint/2010/main" val="247732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90431-7F17-9DD9-FCC6-31FBEF38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743EC93-0FD5-634B-075E-15CC9FFEF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7847"/>
                <a:ext cx="10515600" cy="3143547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Area of radiators:</a:t>
                </a:r>
              </a:p>
              <a:p>
                <a:pPr marL="0" indent="0">
                  <a:buNone/>
                </a:pPr>
                <a:endParaRPr lang="en-GB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1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𝑟𝑎𝑑𝑖𝑎𝑡𝑜𝑟𝑠</m:t>
                          </m:r>
                        </m:sub>
                      </m:sSub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𝜀𝜎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fr-FR" sz="1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18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𝑟𝑎𝑑𝑖𝑎𝑡𝑜𝑟𝑠</m:t>
                          </m:r>
                        </m:sub>
                      </m:sSub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GB" sz="160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GB" sz="160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=20°</m:t>
                    </m:r>
                    <m:r>
                      <a:rPr lang="en-GB" sz="160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maximum temperature of internal components.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𝑖𝑛𝑡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=40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𝑊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were calculated previously. In the hot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=187 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𝑊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.</m:t>
                    </m:r>
                    <m:sSup>
                      <m:sSup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=42</m:t>
                    </m:r>
                    <m:r>
                      <a:rPr lang="fr-FR" sz="1600" b="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6 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𝑊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.</m:t>
                    </m:r>
                    <m:sSup>
                      <m:sSup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𝜀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=0</m:t>
                    </m:r>
                    <m:r>
                      <a:rPr lang="fr-FR" sz="1600" b="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9 </m:t>
                    </m:r>
                  </m:oMath>
                </a14:m>
                <a:r>
                  <a:rPr lang="fr-FR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(black </a:t>
                </a:r>
                <a:r>
                  <a:rPr lang="fr-FR" sz="1600" kern="1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paint</a:t>
                </a:r>
                <a:r>
                  <a:rPr lang="fr-FR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				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0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rad</m:t>
                        </m:r>
                        <m:r>
                          <a:rPr lang="fr-FR" sz="1800" b="0" i="1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𝑖𝑎𝑡𝑜𝑟𝑠</m:t>
                        </m:r>
                      </m:sub>
                    </m:sSub>
                    <m:r>
                      <a:rPr lang="en-GB" sz="1800" i="1" kern="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=0</m:t>
                    </m:r>
                    <m:r>
                      <a:rPr lang="fr-FR" sz="1800" b="0" i="1" kern="10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GB" sz="1800" i="1" kern="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04 </m:t>
                    </m:r>
                    <m:sSup>
                      <m:sSupPr>
                        <m:ctrlPr>
                          <a:rPr lang="fr-FR" sz="1800" i="1" kern="1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GB" sz="1800" i="1" kern="1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1800" i="1" kern="1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800" kern="100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743EC93-0FD5-634B-075E-15CC9FFEF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7847"/>
                <a:ext cx="10515600" cy="3143547"/>
              </a:xfrm>
              <a:blipFill>
                <a:blip r:embed="rId2"/>
                <a:stretch>
                  <a:fillRect l="-522" t="-2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62FDEE-04A0-C1CD-8CF6-5FDB4BD2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9472B2-718C-AFE8-1D86-DF6C03A93104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</a:t>
            </a:r>
          </a:p>
        </p:txBody>
      </p:sp>
      <p:pic>
        <p:nvPicPr>
          <p:cNvPr id="8" name="Graphique 7" descr="Avertissement contour">
            <a:extLst>
              <a:ext uri="{FF2B5EF4-FFF2-40B4-BE49-F238E27FC236}">
                <a16:creationId xmlns:a16="http://schemas.microsoft.com/office/drawing/2014/main" id="{B56000C7-FEE6-388D-4454-D98C6FC20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358" y="5268552"/>
            <a:ext cx="919183" cy="9191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D080E84-FCE7-76CF-4513-F4F164381420}"/>
              </a:ext>
            </a:extLst>
          </p:cNvPr>
          <p:cNvSpPr txBox="1"/>
          <p:nvPr/>
        </p:nvSpPr>
        <p:spPr>
          <a:xfrm>
            <a:off x="2598541" y="5545838"/>
            <a:ext cx="248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Very uncertain method</a:t>
            </a:r>
          </a:p>
        </p:txBody>
      </p:sp>
    </p:spTree>
    <p:extLst>
      <p:ext uri="{BB962C8B-B14F-4D97-AF65-F5344CB8AC3E}">
        <p14:creationId xmlns:p14="http://schemas.microsoft.com/office/powerpoint/2010/main" val="220499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30C55-81AF-BC36-8D2A-353AD50B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83D8C71-A654-F8D2-7C7B-3A6EABA7D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5231"/>
                <a:ext cx="10515600" cy="4161732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𝑄</m:t>
                      </m:r>
                      <m:r>
                        <a:rPr lang="en-GB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18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fr-FR" sz="18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𝑟𝑎𝑑𝑖𝑎𝑡𝑜𝑟𝑠</m:t>
                          </m:r>
                        </m:sub>
                      </m:sSub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𝜀𝜎</m:t>
                      </m:r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 Light" panose="020F030202020403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					</a:t>
                </a:r>
                <a:r>
                  <a:rPr lang="en-GB" sz="2000" kern="100" dirty="0">
                    <a:solidFill>
                      <a:schemeClr val="accent2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b="0" i="1" kern="1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h𝑒𝑎𝑡𝑒𝑟</m:t>
                        </m:r>
                      </m:sub>
                    </m:sSub>
                    <m:r>
                      <a:rPr lang="en-GB" sz="2000" i="1" kern="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=33</m:t>
                    </m:r>
                    <m:r>
                      <a:rPr lang="en-GB" sz="2000" i="1" kern="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𝑊</m:t>
                    </m:r>
                  </m:oMath>
                </a14:m>
                <a:endParaRPr lang="fr-FR" sz="2000" kern="100" dirty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fr-FR" sz="2000" kern="100" dirty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can’t really draw conclusions from this result. The model we used is too much simplified.</a:t>
                </a:r>
                <a:endParaRPr lang="fr-FR" sz="20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83D8C71-A654-F8D2-7C7B-3A6EABA7D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5231"/>
                <a:ext cx="10515600" cy="4161732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CC2A8E-9048-5CAD-7216-0816D39F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433A92-2EC9-7088-D328-8172270BDD3F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</a:t>
            </a:r>
          </a:p>
        </p:txBody>
      </p:sp>
      <p:pic>
        <p:nvPicPr>
          <p:cNvPr id="7" name="Graphique 6" descr="Avertissement contour">
            <a:extLst>
              <a:ext uri="{FF2B5EF4-FFF2-40B4-BE49-F238E27FC236}">
                <a16:creationId xmlns:a16="http://schemas.microsoft.com/office/drawing/2014/main" id="{8890A055-0370-0DF2-A77B-455EFC8F8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358" y="5268552"/>
            <a:ext cx="919183" cy="9191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5EB3B0F-2F42-60CC-62F5-3E009AD40748}"/>
              </a:ext>
            </a:extLst>
          </p:cNvPr>
          <p:cNvSpPr txBox="1"/>
          <p:nvPr/>
        </p:nvSpPr>
        <p:spPr>
          <a:xfrm>
            <a:off x="2598541" y="5545838"/>
            <a:ext cx="248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Very uncertain method</a:t>
            </a:r>
          </a:p>
        </p:txBody>
      </p:sp>
    </p:spTree>
    <p:extLst>
      <p:ext uri="{BB962C8B-B14F-4D97-AF65-F5344CB8AC3E}">
        <p14:creationId xmlns:p14="http://schemas.microsoft.com/office/powerpoint/2010/main" val="112310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D8B7B-1BF2-3619-41D8-B7443AA0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A20350-61C5-41C2-5012-725B8E3AD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77375"/>
                <a:ext cx="10515600" cy="8944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Solving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</a:rPr>
                  <a:t> the 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eat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transfer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budget 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equation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FR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using</a:t>
                </a:r>
                <a:r>
                  <a:rPr lang="fr-FR" sz="1800" dirty="0">
                    <a:solidFill>
                      <a:schemeClr val="accent1">
                        <a:lumMod val="75000"/>
                      </a:schemeClr>
                    </a:solidFill>
                  </a:rPr>
                  <a:t> explicit Euler:</a:t>
                </a:r>
                <a:r>
                  <a:rPr lang="fr-FR" sz="1800" dirty="0">
                    <a:effectLst/>
                  </a:rPr>
                  <a:t>	</a:t>
                </a:r>
              </a:p>
              <a:p>
                <a:pPr marL="0" indent="0">
                  <a:buNone/>
                </a:pPr>
                <a:r>
                  <a:rPr lang="fr-FR" sz="1800" dirty="0">
                    <a:effectLst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</m:e>
                        </m:d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A20350-61C5-41C2-5012-725B8E3AD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77375"/>
                <a:ext cx="10515600" cy="894426"/>
              </a:xfrm>
              <a:blipFill>
                <a:blip r:embed="rId2"/>
                <a:stretch>
                  <a:fillRect l="-464" t="-6803" b="-63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6AAF00-5515-C2AF-83D1-DE18FEE9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7979D2-922A-E7E5-712D-F2F17A2E6DE8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43EC8EE-79E5-F2DE-DB3E-74C9A37C1FDD}"/>
                  </a:ext>
                </a:extLst>
              </p:cNvPr>
              <p:cNvSpPr txBox="1"/>
              <p:nvPr/>
            </p:nvSpPr>
            <p:spPr>
              <a:xfrm>
                <a:off x="961007" y="3238983"/>
                <a:ext cx="7774620" cy="2814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capacitance,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𝑚</m:t>
                        </m:r>
                      </m:e>
                      <m:sub>
                        <m:func>
                          <m:funcPr>
                            <m:ctrlPr>
                              <a:rPr lang="fr-FR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600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𝑠𝑎𝑡</m:t>
                            </m:r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</m:e>
                        </m:func>
                      </m:sub>
                    </m:sSub>
                    <m:r>
                      <a:rPr lang="fr-FR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×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solar flux, </a:t>
                </a: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𝛼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albedo flux, </a:t>
                </a: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 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𝛼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IR Earth flux, </a:t>
                </a: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 </m:t>
                    </m:r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𝜀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internal heat dissipation flux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external heating source flux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fr-FR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𝑖𝑘</m:t>
                            </m:r>
                          </m:sub>
                        </m:sSub>
                        <m:d>
                          <m:dPr>
                            <m:ctrlPr>
                              <a:rPr lang="fr-FR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conductive flux established between nodes </a:t>
                </a:r>
                <a:r>
                  <a:rPr lang="en-GB" sz="1600" kern="1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k;	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fr-FR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fr-FR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GB" sz="16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16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radiative flux established between nodes </a:t>
                </a:r>
                <a:r>
                  <a:rPr lang="en-GB" sz="1600" kern="1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j;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GB" sz="16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GB" sz="1600" i="1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view factor</a:t>
                </a:r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of surface j as seen from surface I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6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GB" sz="1600" i="1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effective emittance</a:t>
                </a:r>
                <a:r>
                  <a:rPr lang="en-GB" sz="16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6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43EC8EE-79E5-F2DE-DB3E-74C9A37C1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7" y="3238983"/>
                <a:ext cx="7774620" cy="2814553"/>
              </a:xfrm>
              <a:prstGeom prst="rect">
                <a:avLst/>
              </a:prstGeom>
              <a:blipFill>
                <a:blip r:embed="rId3"/>
                <a:stretch>
                  <a:fillRect l="-314" r="-706" b="-1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44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8487C-D78F-9F91-2B98-1FB84103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V.	Sizing of the thermal control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8362DD8-3171-0819-53FA-579824F0B0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08881"/>
                <a:ext cx="10515600" cy="364746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00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can’t be neglected because the orbit is low, near the surface of the Earth. </a:t>
                </a:r>
                <a:endParaRPr lang="fr-FR" sz="20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 a CubeSat, the density of internal components is big: we will neglect radiative coupling </a:t>
                </a:r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𝜎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𝐺</m:t>
                        </m:r>
                        <m:sSub>
                          <m:sSubPr>
                            <m:ctrlPr>
                              <a:rPr lang="fr-FR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fr-FR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GB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FR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4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𝜎𝜀</m:t>
                    </m:r>
                    <m:sSub>
                      <m:sSub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é</m:t>
                        </m:r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𝑐h𝑎𝑛𝑔𝑒</m:t>
                        </m:r>
                      </m:sub>
                    </m:sSub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𝑒𝑠𝑝𝑎𝑐𝑒</m:t>
                        </m:r>
                      </m:sub>
                      <m:sup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p>
                    </m:sSubSup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4</m:t>
                        </m:r>
                      </m:sup>
                    </m:sSubSup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𝐺</m:t>
                        </m:r>
                        <m:sSub>
                          <m:sSubPr>
                            <m:ctrlPr>
                              <a:rPr lang="fr-FR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𝑖𝑘</m:t>
                            </m:r>
                          </m:sub>
                        </m:sSub>
                        <m:d>
                          <m:dPr>
                            <m:ctrlPr>
                              <a:rPr lang="fr-FR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2000" i="1" kern="1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000" i="1" kern="1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effectLst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not considered</a:t>
                </a:r>
                <a:r>
                  <a:rPr lang="en-GB" sz="2000" kern="100" dirty="0">
                    <a:solidFill>
                      <a:schemeClr val="accent1">
                        <a:lumMod val="75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 node)</a:t>
                </a:r>
                <a:endParaRPr lang="fr-FR" sz="20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=0</m:t>
                    </m:r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𝑊</m:t>
                    </m:r>
                  </m:oMath>
                </a14:m>
                <a:endParaRPr lang="fr-FR" sz="2000" kern="100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kern="100" dirty="0" err="1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Encoding</a:t>
                </a:r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on python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Need values for </a:t>
                </a:r>
                <a14:m>
                  <m:oMath xmlns:m="http://schemas.openxmlformats.org/officeDocument/2006/math">
                    <m:r>
                      <a:rPr lang="en-GB" sz="2000" i="1" kern="10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kern="100">
                        <a:solidFill>
                          <a:schemeClr val="accent1">
                            <a:lumMod val="75000"/>
                          </a:schemeClr>
                        </a:solidFill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𝑄</m:t>
                    </m:r>
                    <m:sSub>
                      <m:sSubPr>
                        <m:ctrlPr>
                          <a:rPr lang="fr-FR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GB" sz="2000" i="1" kern="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1">
                            <a:lumMod val="75000"/>
                          </a:schemeClr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sSub>
                      <m:sSubPr>
                        <m:ctrlPr>
                          <a:rPr lang="fr-F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>
                    <a:solidFill>
                      <a:schemeClr val="accent1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fr-FR" sz="2000" kern="100" dirty="0">
                    <a:solidFill>
                      <a:schemeClr val="accent2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 </a:t>
                </a:r>
                <a:r>
                  <a:rPr lang="fr-FR" sz="2000" kern="100" dirty="0" err="1">
                    <a:solidFill>
                      <a:schemeClr val="accent2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wasn’t</a:t>
                </a:r>
                <a:r>
                  <a:rPr lang="fr-FR" sz="2000" kern="100" dirty="0">
                    <a:solidFill>
                      <a:schemeClr val="accent2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able to go </a:t>
                </a:r>
                <a:r>
                  <a:rPr lang="fr-FR" sz="2000" kern="100" dirty="0" err="1">
                    <a:solidFill>
                      <a:schemeClr val="accent2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further</a:t>
                </a:r>
                <a:endParaRPr lang="fr-FR" sz="2000" kern="100" dirty="0">
                  <a:solidFill>
                    <a:schemeClr val="accent2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8362DD8-3171-0819-53FA-579824F0B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08881"/>
                <a:ext cx="10515600" cy="3647469"/>
              </a:xfrm>
              <a:blipFill>
                <a:blip r:embed="rId2"/>
                <a:stretch>
                  <a:fillRect l="-1391" t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737DE7-4445-FDB1-2AB5-7C9E8222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A0773A-08C7-8B4A-51EA-434910722A47}"/>
              </a:ext>
            </a:extLst>
          </p:cNvPr>
          <p:cNvSpPr txBox="1"/>
          <p:nvPr/>
        </p:nvSpPr>
        <p:spPr>
          <a:xfrm>
            <a:off x="838199" y="1384628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</a:t>
            </a:r>
            <a:r>
              <a:rPr lang="en-GB" sz="2800" b="1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method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01C4E-F86D-F3C2-D0FE-6D8B90A9576F}"/>
              </a:ext>
            </a:extLst>
          </p:cNvPr>
          <p:cNvSpPr txBox="1"/>
          <p:nvPr/>
        </p:nvSpPr>
        <p:spPr>
          <a:xfrm>
            <a:off x="935854" y="2123699"/>
            <a:ext cx="727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Simple model: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 node</a:t>
            </a:r>
          </a:p>
        </p:txBody>
      </p:sp>
    </p:spTree>
    <p:extLst>
      <p:ext uri="{BB962C8B-B14F-4D97-AF65-F5344CB8AC3E}">
        <p14:creationId xmlns:p14="http://schemas.microsoft.com/office/powerpoint/2010/main" val="257466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7C4D4-5CBB-5C88-6838-916CE6E2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508" y="1362594"/>
            <a:ext cx="5921405" cy="395525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GB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761E62-83A7-EC97-F16B-5C1924C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50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22115-4DCA-F548-9EFE-84A9E44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I.	Introduction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159AE0-F116-B25E-E482-042E387F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05295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Background of the project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F375FB-5BD2-D534-ACBB-191C3694C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0742"/>
            <a:ext cx="10514012" cy="4138921"/>
          </a:xfrm>
        </p:spPr>
        <p:txBody>
          <a:bodyPr>
            <a:normAutofit/>
          </a:bodyPr>
          <a:lstStyle/>
          <a:p>
            <a:pPr algn="just"/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issue:</a:t>
            </a:r>
          </a:p>
          <a:p>
            <a:pPr marL="0" indent="0" algn="just"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Space debris 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much ? </a:t>
            </a:r>
          </a:p>
          <a:p>
            <a:pPr marL="0" indent="0" algn="just">
              <a:buNone/>
            </a:pP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GB" sz="3200" baseline="-25000" dirty="0" err="1">
                <a:solidFill>
                  <a:schemeClr val="accent1">
                    <a:lumMod val="75000"/>
                  </a:schemeClr>
                </a:solidFill>
              </a:rPr>
              <a:t>space</a:t>
            </a:r>
            <a:r>
              <a:rPr lang="en-GB" sz="3200" baseline="-25000" dirty="0">
                <a:solidFill>
                  <a:schemeClr val="accent1">
                    <a:lumMod val="75000"/>
                  </a:schemeClr>
                </a:solidFill>
              </a:rPr>
              <a:t> debris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= 3000 t</a:t>
            </a:r>
          </a:p>
          <a:p>
            <a:pPr algn="just"/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? </a:t>
            </a:r>
          </a:p>
          <a:p>
            <a:pPr marL="0" indent="0" algn="just"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GEO (Geostationary Orbit), GTO (Geostationary Transfer Orbit), LEO (Low Earth Orbit)</a:t>
            </a:r>
          </a:p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97AF2C-EA20-98C6-C71A-1161A38C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DEFFC-0CDE-8FAD-2B3C-90FD00E3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II.	Tools used </a:t>
            </a:r>
          </a:p>
        </p:txBody>
      </p:sp>
      <p:pic>
        <p:nvPicPr>
          <p:cNvPr id="6" name="Espace réservé du contenu 5" descr="Une image contenant cercle, art, vitesse, Graphique&#10;&#10;Description générée automatiquement">
            <a:extLst>
              <a:ext uri="{FF2B5EF4-FFF2-40B4-BE49-F238E27FC236}">
                <a16:creationId xmlns:a16="http://schemas.microsoft.com/office/drawing/2014/main" id="{B45596DF-3E90-86E4-9AFD-A1CA89A45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39" y="2110592"/>
            <a:ext cx="3059097" cy="305909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1E0CDF-E648-A556-7A4C-FC80C992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4</a:t>
            </a:fld>
            <a:endParaRPr lang="fr-FR"/>
          </a:p>
        </p:txBody>
      </p:sp>
      <p:pic>
        <p:nvPicPr>
          <p:cNvPr id="10" name="Image 9" descr="Une image contenant symbole, logo, Police, Graphique&#10;&#10;Description générée automatiquement">
            <a:extLst>
              <a:ext uri="{FF2B5EF4-FFF2-40B4-BE49-F238E27FC236}">
                <a16:creationId xmlns:a16="http://schemas.microsoft.com/office/drawing/2014/main" id="{A5896E0D-367A-A98B-6DB4-B3B22E01A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45" y="2348054"/>
            <a:ext cx="5645509" cy="27350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BDAF994-666F-7BC1-1993-DAAFE7DC38E9}"/>
              </a:ext>
            </a:extLst>
          </p:cNvPr>
          <p:cNvSpPr txBox="1"/>
          <p:nvPr/>
        </p:nvSpPr>
        <p:spPr>
          <a:xfrm>
            <a:off x="2381064" y="5740513"/>
            <a:ext cx="156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FreeCAD</a:t>
            </a:r>
            <a:endParaRPr lang="en-GB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EC810B-3F33-674A-F8E2-75172E374264}"/>
              </a:ext>
            </a:extLst>
          </p:cNvPr>
          <p:cNvSpPr txBox="1"/>
          <p:nvPr/>
        </p:nvSpPr>
        <p:spPr>
          <a:xfrm>
            <a:off x="8419730" y="5746077"/>
            <a:ext cx="156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Ansys STK</a:t>
            </a:r>
          </a:p>
        </p:txBody>
      </p:sp>
    </p:spTree>
    <p:extLst>
      <p:ext uri="{BB962C8B-B14F-4D97-AF65-F5344CB8AC3E}">
        <p14:creationId xmlns:p14="http://schemas.microsoft.com/office/powerpoint/2010/main" val="423906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F8C93-44E1-8BFC-422D-B5F7E004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III.	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work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5F20B1-9D5C-49A4-5136-1D38BA19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5</a:t>
            </a:fld>
            <a:endParaRPr lang="fr-FR"/>
          </a:p>
        </p:txBody>
      </p:sp>
      <p:pic>
        <p:nvPicPr>
          <p:cNvPr id="6" name="Espace réservé du contenu 5" descr="Une image contenant meubles, table&#10;&#10;Description générée automatiquement">
            <a:extLst>
              <a:ext uri="{FF2B5EF4-FFF2-40B4-BE49-F238E27FC236}">
                <a16:creationId xmlns:a16="http://schemas.microsoft.com/office/drawing/2014/main" id="{505E93B3-8023-A86A-97C9-EA516ACCF2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3" y="1778832"/>
            <a:ext cx="5781563" cy="3621108"/>
          </a:xfrm>
          <a:prstGeom prst="rect">
            <a:avLst/>
          </a:prstGeom>
        </p:spPr>
      </p:pic>
      <p:pic>
        <p:nvPicPr>
          <p:cNvPr id="7" name="Espace réservé du contenu 6" descr="Une image contenant capture d’écran, vert, Caractère coloré, Rectangle&#10;&#10;Description générée automatiquement">
            <a:extLst>
              <a:ext uri="{FF2B5EF4-FFF2-40B4-BE49-F238E27FC236}">
                <a16:creationId xmlns:a16="http://schemas.microsoft.com/office/drawing/2014/main" id="{085BEDD0-C09D-6116-6A3E-E8FC2D349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15" y="1490765"/>
            <a:ext cx="4645981" cy="2098621"/>
          </a:xfrm>
          <a:prstGeom prst="rect">
            <a:avLst/>
          </a:prstGeom>
        </p:spPr>
      </p:pic>
      <p:pic>
        <p:nvPicPr>
          <p:cNvPr id="8" name="Image 7" descr="Une image contenant art, conception, cube&#10;&#10;Description générée automatiquement">
            <a:extLst>
              <a:ext uri="{FF2B5EF4-FFF2-40B4-BE49-F238E27FC236}">
                <a16:creationId xmlns:a16="http://schemas.microsoft.com/office/drawing/2014/main" id="{949ECE9A-07A3-2732-2B8D-2E6BA1D80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15" y="3627955"/>
            <a:ext cx="4481005" cy="26964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AEFEE3-9DCE-A404-BF10-318A78BD241C}"/>
              </a:ext>
            </a:extLst>
          </p:cNvPr>
          <p:cNvSpPr txBox="1"/>
          <p:nvPr/>
        </p:nvSpPr>
        <p:spPr>
          <a:xfrm>
            <a:off x="2291919" y="5471408"/>
            <a:ext cx="462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3D view of an experiment</a:t>
            </a:r>
          </a:p>
        </p:txBody>
      </p:sp>
    </p:spTree>
    <p:extLst>
      <p:ext uri="{BB962C8B-B14F-4D97-AF65-F5344CB8AC3E}">
        <p14:creationId xmlns:p14="http://schemas.microsoft.com/office/powerpoint/2010/main" val="35182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208CC-E5C8-00BA-7E12-C1D04DBF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III.	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work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34A9D7-60EC-ACB4-36AC-AC536EE4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6</a:t>
            </a:fld>
            <a:endParaRPr lang="fr-FR"/>
          </a:p>
        </p:txBody>
      </p:sp>
      <p:pic>
        <p:nvPicPr>
          <p:cNvPr id="5" name="Espace réservé du contenu 4" descr="Une image contenant capture d’écran, transport, bleu, Bleu électrique&#10;&#10;Description générée automatiquement">
            <a:extLst>
              <a:ext uri="{FF2B5EF4-FFF2-40B4-BE49-F238E27FC236}">
                <a16:creationId xmlns:a16="http://schemas.microsoft.com/office/drawing/2014/main" id="{C3757E0A-CF34-338B-E06B-83A893429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02" y="2098797"/>
            <a:ext cx="4512498" cy="4351338"/>
          </a:xfrm>
          <a:prstGeom prst="rect">
            <a:avLst/>
          </a:prstGeom>
        </p:spPr>
      </p:pic>
      <p:pic>
        <p:nvPicPr>
          <p:cNvPr id="6" name="Image 5" descr="Une image contenant Symétrie, art, capture d’écran, Rectangle&#10;&#10;Description générée automatiquement">
            <a:extLst>
              <a:ext uri="{FF2B5EF4-FFF2-40B4-BE49-F238E27FC236}">
                <a16:creationId xmlns:a16="http://schemas.microsoft.com/office/drawing/2014/main" id="{35EB259F-B40F-F960-8222-DFF12CA4E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13" y="2658856"/>
            <a:ext cx="4077267" cy="30627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500B58-2AB0-CB82-808F-EEE629007DAC}"/>
              </a:ext>
            </a:extLst>
          </p:cNvPr>
          <p:cNvSpPr txBox="1"/>
          <p:nvPr/>
        </p:nvSpPr>
        <p:spPr>
          <a:xfrm>
            <a:off x="2228293" y="1544714"/>
            <a:ext cx="707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2400" i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version: too much detailed 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too heavy for STK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0" name="Graphique 9" descr="Avertissement contour">
            <a:extLst>
              <a:ext uri="{FF2B5EF4-FFF2-40B4-BE49-F238E27FC236}">
                <a16:creationId xmlns:a16="http://schemas.microsoft.com/office/drawing/2014/main" id="{D76AAD89-CF3E-CC12-AEA4-3E901C5F5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1519" y="5891383"/>
            <a:ext cx="717534" cy="7175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C1C4A70-CBEB-18D2-7CB1-B9EB04A254FC}"/>
              </a:ext>
            </a:extLst>
          </p:cNvPr>
          <p:cNvSpPr txBox="1"/>
          <p:nvPr/>
        </p:nvSpPr>
        <p:spPr>
          <a:xfrm>
            <a:off x="7429053" y="6182388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Not machinable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4283E0-1FBA-E667-F48C-1A357CD9EFBD}"/>
              </a:ext>
            </a:extLst>
          </p:cNvPr>
          <p:cNvSpPr txBox="1"/>
          <p:nvPr/>
        </p:nvSpPr>
        <p:spPr>
          <a:xfrm>
            <a:off x="1701747" y="6450135"/>
            <a:ext cx="462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GB" sz="1600" i="1" u="sng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version of the external structure of the </a:t>
            </a:r>
            <a:r>
              <a:rPr lang="en-GB" sz="1600" i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cubesat</a:t>
            </a:r>
            <a:endParaRPr lang="en-GB" sz="1600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6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66D30-E09E-4B73-DDAB-01A993D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III.	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work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2AA765-E2A2-D772-6E4A-CFB70DA6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7</a:t>
            </a:fld>
            <a:endParaRPr lang="fr-FR"/>
          </a:p>
        </p:txBody>
      </p:sp>
      <p:pic>
        <p:nvPicPr>
          <p:cNvPr id="5" name="Espace réservé du contenu 4" descr="Une image contenant transport, symbole, bleu, plein air&#10;&#10;Description générée automatiquement">
            <a:extLst>
              <a:ext uri="{FF2B5EF4-FFF2-40B4-BE49-F238E27FC236}">
                <a16:creationId xmlns:a16="http://schemas.microsoft.com/office/drawing/2014/main" id="{FEAFF436-3B5A-BDF5-8C7E-9E9AEDAA6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67" y="2114118"/>
            <a:ext cx="5105154" cy="4242232"/>
          </a:xfrm>
          <a:prstGeom prst="rect">
            <a:avLst/>
          </a:prstGeom>
        </p:spPr>
      </p:pic>
      <p:pic>
        <p:nvPicPr>
          <p:cNvPr id="6" name="Image 5" descr="Une image contenant Symétrie, art, Rectangle, conception&#10;&#10;Description générée automatiquement">
            <a:extLst>
              <a:ext uri="{FF2B5EF4-FFF2-40B4-BE49-F238E27FC236}">
                <a16:creationId xmlns:a16="http://schemas.microsoft.com/office/drawing/2014/main" id="{C240B02E-974B-39FD-9330-1C994DD4E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52" y="2555751"/>
            <a:ext cx="3851459" cy="31213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8C1EB7-3525-2B5C-9614-1F1455FE8370}"/>
              </a:ext>
            </a:extLst>
          </p:cNvPr>
          <p:cNvSpPr txBox="1"/>
          <p:nvPr/>
        </p:nvSpPr>
        <p:spPr>
          <a:xfrm>
            <a:off x="2228294" y="1544714"/>
            <a:ext cx="476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400" i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draft: less detailed –&gt;         STK</a:t>
            </a:r>
          </a:p>
        </p:txBody>
      </p:sp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27BEE97B-A5B5-9E85-2FA2-3339C6034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4489" y="1520605"/>
            <a:ext cx="447905" cy="4479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4D8A15-8E61-12B4-9676-01CFC918C924}"/>
              </a:ext>
            </a:extLst>
          </p:cNvPr>
          <p:cNvSpPr txBox="1"/>
          <p:nvPr/>
        </p:nvSpPr>
        <p:spPr>
          <a:xfrm>
            <a:off x="1701747" y="6450135"/>
            <a:ext cx="462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1600" i="1" u="sng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version of the external structure of the </a:t>
            </a:r>
            <a:r>
              <a:rPr lang="en-GB" sz="1600" i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cubesat</a:t>
            </a:r>
            <a:endParaRPr lang="en-GB" sz="1600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5245E-16C8-84D2-2010-8C6358ED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III.	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work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6F70DD-4FBF-942E-B85F-93584CB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8</a:t>
            </a:fld>
            <a:endParaRPr lang="fr-FR"/>
          </a:p>
        </p:txBody>
      </p:sp>
      <p:pic>
        <p:nvPicPr>
          <p:cNvPr id="5" name="Espace réservé du contenu 4" descr="Une image contenant capture d’écran, Espace lointain, espace, Compositing numérique&#10;&#10;Description générée automatiquement">
            <a:extLst>
              <a:ext uri="{FF2B5EF4-FFF2-40B4-BE49-F238E27FC236}">
                <a16:creationId xmlns:a16="http://schemas.microsoft.com/office/drawing/2014/main" id="{4157BFBC-CC89-6172-FBC3-8ACB2E75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96" y="2045854"/>
            <a:ext cx="8903405" cy="33251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556FC3-D2BC-D085-8D22-71C815831D4E}"/>
              </a:ext>
            </a:extLst>
          </p:cNvPr>
          <p:cNvSpPr txBox="1"/>
          <p:nvPr/>
        </p:nvSpPr>
        <p:spPr>
          <a:xfrm>
            <a:off x="4271639" y="5525116"/>
            <a:ext cx="462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Visualization of the satellite on its orbit, STK</a:t>
            </a:r>
          </a:p>
        </p:txBody>
      </p:sp>
    </p:spTree>
    <p:extLst>
      <p:ext uri="{BB962C8B-B14F-4D97-AF65-F5344CB8AC3E}">
        <p14:creationId xmlns:p14="http://schemas.microsoft.com/office/powerpoint/2010/main" val="335868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456A1-8235-09F7-4906-C654FB22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IV.	Study of the orbit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7AE00-FF29-5823-E576-744AA23DD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Criteria: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Sun-synchronous, 700 km &lt; altitude &lt; 900 km 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have a trajectory where the satellite receives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as much light as possible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2B7759-810A-EDF7-FF00-23FB6C40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DD12-7AD8-4118-A087-80FD013C91BA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 descr="Une image contenant diagramm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03DB1B09-27E0-2AAC-FF33-135A8049A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62" y="3927761"/>
            <a:ext cx="4442454" cy="24285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4FEE42-105B-890C-535B-7393CEACAD91}"/>
              </a:ext>
            </a:extLst>
          </p:cNvPr>
          <p:cNvSpPr txBox="1"/>
          <p:nvPr/>
        </p:nvSpPr>
        <p:spPr>
          <a:xfrm>
            <a:off x="3783367" y="6369635"/>
            <a:ext cx="4625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Orientation of the satellite toward the sun</a:t>
            </a:r>
          </a:p>
        </p:txBody>
      </p:sp>
    </p:spTree>
    <p:extLst>
      <p:ext uri="{BB962C8B-B14F-4D97-AF65-F5344CB8AC3E}">
        <p14:creationId xmlns:p14="http://schemas.microsoft.com/office/powerpoint/2010/main" val="434745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4611</TotalTime>
  <Words>1553</Words>
  <Application>Microsoft Office PowerPoint</Application>
  <PresentationFormat>Grand écran</PresentationFormat>
  <Paragraphs>245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Thème Office</vt:lpstr>
      <vt:lpstr>CubeSat mission: detection of space debris on LEO</vt:lpstr>
      <vt:lpstr>Summary </vt:lpstr>
      <vt:lpstr>I. Introduction</vt:lpstr>
      <vt:lpstr>II. Tools used </vt:lpstr>
      <vt:lpstr>III. Modeling work </vt:lpstr>
      <vt:lpstr>III. Modeling work </vt:lpstr>
      <vt:lpstr>III. Modeling work </vt:lpstr>
      <vt:lpstr>III. Modeling work</vt:lpstr>
      <vt:lpstr>IV. Study of the orbit</vt:lpstr>
      <vt:lpstr>IV. Study of the orbit</vt:lpstr>
      <vt:lpstr>IV. Study of the orbit</vt:lpstr>
      <vt:lpstr>IV. Study of the orbit</vt:lpstr>
      <vt:lpstr>IV. Study of the orbit</vt:lpstr>
      <vt:lpstr>IV. Study of the orbit</vt:lpstr>
      <vt:lpstr>IV. Study of the orbit</vt:lpstr>
      <vt:lpstr>IV. Study of the orbit</vt:lpstr>
      <vt:lpstr>V. Sizing of the thermal control system</vt:lpstr>
      <vt:lpstr>V. Sizing of the thermal control system</vt:lpstr>
      <vt:lpstr>V. Sizing of the thermal control system</vt:lpstr>
      <vt:lpstr>V. Sizing of the thermal control system</vt:lpstr>
      <vt:lpstr>V. Sizing of the thermal control system</vt:lpstr>
      <vt:lpstr>V. Sizing of the thermal control system</vt:lpstr>
      <vt:lpstr>V. Sizing of the thermal control system</vt:lpstr>
      <vt:lpstr>V. Sizing of the thermal control system</vt:lpstr>
      <vt:lpstr>V. Sizing of the thermal control system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CubeSat mission: detection of space debris on LEO</dc:title>
  <dc:creator>Fantine Blanquez-Nadal</dc:creator>
  <cp:lastModifiedBy>Fantine Blanquez-Nadal</cp:lastModifiedBy>
  <cp:revision>1</cp:revision>
  <dcterms:created xsi:type="dcterms:W3CDTF">2023-08-28T09:08:06Z</dcterms:created>
  <dcterms:modified xsi:type="dcterms:W3CDTF">2023-09-06T08:45:17Z</dcterms:modified>
</cp:coreProperties>
</file>