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58" r:id="rId4"/>
    <p:sldId id="281" r:id="rId5"/>
    <p:sldId id="759" r:id="rId6"/>
    <p:sldId id="1254" r:id="rId7"/>
    <p:sldId id="270" r:id="rId8"/>
    <p:sldId id="261" r:id="rId9"/>
    <p:sldId id="271" r:id="rId10"/>
    <p:sldId id="266" r:id="rId11"/>
    <p:sldId id="269" r:id="rId12"/>
    <p:sldId id="272" r:id="rId13"/>
    <p:sldId id="273" r:id="rId14"/>
    <p:sldId id="274" r:id="rId15"/>
    <p:sldId id="313" r:id="rId16"/>
    <p:sldId id="275" r:id="rId17"/>
    <p:sldId id="296" r:id="rId18"/>
    <p:sldId id="297" r:id="rId19"/>
    <p:sldId id="314" r:id="rId20"/>
    <p:sldId id="277" r:id="rId21"/>
    <p:sldId id="278" r:id="rId22"/>
    <p:sldId id="280" r:id="rId23"/>
    <p:sldId id="1256"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2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82"/>
    <p:restoredTop sz="94718"/>
  </p:normalViewPr>
  <p:slideViewPr>
    <p:cSldViewPr snapToGrid="0" snapToObjects="1">
      <p:cViewPr varScale="1">
        <p:scale>
          <a:sx n="75" d="100"/>
          <a:sy n="75" d="100"/>
        </p:scale>
        <p:origin x="160" y="46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35BB58A0-C8FC-4D14-A178-35F484379F09}"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2A4BE7D8-9302-49A0-AFF3-73B9B619004F}">
      <dgm:prSet/>
      <dgm:spPr/>
      <dgm:t>
        <a:bodyPr/>
        <a:lstStyle/>
        <a:p>
          <a:pPr>
            <a:defRPr cap="all"/>
          </a:pPr>
          <a:r>
            <a:rPr lang="it-IT"/>
            <a:t>Autonomous prediction system only for 3 frames with bright SD</a:t>
          </a:r>
          <a:endParaRPr lang="en-US"/>
        </a:p>
      </dgm:t>
    </dgm:pt>
    <dgm:pt modelId="{B008B97C-5AB1-4717-B2F3-91EC170D531D}" type="parTrans" cxnId="{AEC2FB18-AA94-4DAC-811F-A4F920F1E347}">
      <dgm:prSet/>
      <dgm:spPr/>
      <dgm:t>
        <a:bodyPr/>
        <a:lstStyle/>
        <a:p>
          <a:endParaRPr lang="en-US"/>
        </a:p>
      </dgm:t>
    </dgm:pt>
    <dgm:pt modelId="{E420BDD0-D441-4B55-BF45-EED43515A9D9}" type="sibTrans" cxnId="{AEC2FB18-AA94-4DAC-811F-A4F920F1E347}">
      <dgm:prSet/>
      <dgm:spPr/>
      <dgm:t>
        <a:bodyPr/>
        <a:lstStyle/>
        <a:p>
          <a:endParaRPr lang="en-US"/>
        </a:p>
      </dgm:t>
    </dgm:pt>
    <dgm:pt modelId="{322D7358-9FA5-408B-B722-9193F6DBBD96}">
      <dgm:prSet/>
      <dgm:spPr/>
      <dgm:t>
        <a:bodyPr/>
        <a:lstStyle/>
        <a:p>
          <a:pPr>
            <a:defRPr cap="all"/>
          </a:pPr>
          <a:r>
            <a:rPr lang="it-IT" dirty="0"/>
            <a:t>Train </a:t>
          </a:r>
          <a:r>
            <a:rPr lang="it-IT" dirty="0" err="1"/>
            <a:t>requires</a:t>
          </a:r>
          <a:r>
            <a:rPr lang="it-IT" dirty="0"/>
            <a:t> GPU </a:t>
          </a:r>
          <a:r>
            <a:rPr lang="it-IT" dirty="0" err="1"/>
            <a:t>accelerator</a:t>
          </a:r>
          <a:endParaRPr lang="en-US" dirty="0"/>
        </a:p>
      </dgm:t>
    </dgm:pt>
    <dgm:pt modelId="{52F60B21-2975-498F-8568-92AA04832EE7}" type="parTrans" cxnId="{5E6083CF-DF43-47F5-8842-0F18E51BDEC3}">
      <dgm:prSet/>
      <dgm:spPr/>
      <dgm:t>
        <a:bodyPr/>
        <a:lstStyle/>
        <a:p>
          <a:endParaRPr lang="en-US"/>
        </a:p>
      </dgm:t>
    </dgm:pt>
    <dgm:pt modelId="{38A8E96F-E03E-4843-85EE-2DEF90A8A08B}" type="sibTrans" cxnId="{5E6083CF-DF43-47F5-8842-0F18E51BDEC3}">
      <dgm:prSet/>
      <dgm:spPr/>
      <dgm:t>
        <a:bodyPr/>
        <a:lstStyle/>
        <a:p>
          <a:endParaRPr lang="en-US"/>
        </a:p>
      </dgm:t>
    </dgm:pt>
    <dgm:pt modelId="{9DDE4FCA-A928-4610-8968-E4F6A82D18A7}">
      <dgm:prSet/>
      <dgm:spPr/>
      <dgm:t>
        <a:bodyPr/>
        <a:lstStyle/>
        <a:p>
          <a:pPr>
            <a:defRPr cap="all"/>
          </a:pPr>
          <a:r>
            <a:rPr lang="it-IT" dirty="0" err="1"/>
            <a:t>Deep</a:t>
          </a:r>
          <a:r>
            <a:rPr lang="it-IT" dirty="0"/>
            <a:t> Network </a:t>
          </a:r>
        </a:p>
        <a:p>
          <a:pPr>
            <a:defRPr cap="all"/>
          </a:pPr>
          <a:r>
            <a:rPr lang="it-IT" dirty="0"/>
            <a:t>(90000 </a:t>
          </a:r>
          <a:r>
            <a:rPr lang="it-IT" dirty="0" err="1"/>
            <a:t>parameters</a:t>
          </a:r>
          <a:r>
            <a:rPr lang="it-IT" dirty="0"/>
            <a:t>)</a:t>
          </a:r>
          <a:endParaRPr lang="en-US" dirty="0"/>
        </a:p>
      </dgm:t>
    </dgm:pt>
    <dgm:pt modelId="{E79E4FAA-4D1A-4DE4-AE54-BCBFA30C57CF}" type="parTrans" cxnId="{2C4766DD-7A11-4686-8B49-09D25119D58B}">
      <dgm:prSet/>
      <dgm:spPr/>
      <dgm:t>
        <a:bodyPr/>
        <a:lstStyle/>
        <a:p>
          <a:endParaRPr lang="en-US"/>
        </a:p>
      </dgm:t>
    </dgm:pt>
    <dgm:pt modelId="{487BCD64-B75C-41C7-A892-67CBDD4D0C99}" type="sibTrans" cxnId="{2C4766DD-7A11-4686-8B49-09D25119D58B}">
      <dgm:prSet/>
      <dgm:spPr/>
      <dgm:t>
        <a:bodyPr/>
        <a:lstStyle/>
        <a:p>
          <a:endParaRPr lang="en-US"/>
        </a:p>
      </dgm:t>
    </dgm:pt>
    <dgm:pt modelId="{FAB68CCA-FEB3-40D8-82E2-6E14AE454393}">
      <dgm:prSet/>
      <dgm:spPr/>
      <dgm:t>
        <a:bodyPr/>
        <a:lstStyle/>
        <a:p>
          <a:pPr>
            <a:defRPr cap="all"/>
          </a:pPr>
          <a:r>
            <a:rPr lang="it-IT"/>
            <a:t>Difficult to mount on FPGA</a:t>
          </a:r>
          <a:endParaRPr lang="en-US"/>
        </a:p>
      </dgm:t>
    </dgm:pt>
    <dgm:pt modelId="{3E34696F-B679-46FC-B635-1696708FF4AE}" type="parTrans" cxnId="{4A4532F4-9929-4D53-8D63-489D949C3AC9}">
      <dgm:prSet/>
      <dgm:spPr/>
      <dgm:t>
        <a:bodyPr/>
        <a:lstStyle/>
        <a:p>
          <a:endParaRPr lang="en-US"/>
        </a:p>
      </dgm:t>
    </dgm:pt>
    <dgm:pt modelId="{5ED8A566-7CAD-48E5-A32A-47C4657ACFC1}" type="sibTrans" cxnId="{4A4532F4-9929-4D53-8D63-489D949C3AC9}">
      <dgm:prSet/>
      <dgm:spPr/>
      <dgm:t>
        <a:bodyPr/>
        <a:lstStyle/>
        <a:p>
          <a:endParaRPr lang="en-US"/>
        </a:p>
      </dgm:t>
    </dgm:pt>
    <dgm:pt modelId="{85DBC493-E6E4-4A69-B011-A1A49CCB2318}" type="pres">
      <dgm:prSet presAssocID="{35BB58A0-C8FC-4D14-A178-35F484379F09}" presName="root" presStyleCnt="0">
        <dgm:presLayoutVars>
          <dgm:dir/>
          <dgm:resizeHandles val="exact"/>
        </dgm:presLayoutVars>
      </dgm:prSet>
      <dgm:spPr/>
    </dgm:pt>
    <dgm:pt modelId="{28EA3425-BCBA-45B3-A0B5-04D337403B3C}" type="pres">
      <dgm:prSet presAssocID="{2A4BE7D8-9302-49A0-AFF3-73B9B619004F}" presName="compNode" presStyleCnt="0"/>
      <dgm:spPr/>
    </dgm:pt>
    <dgm:pt modelId="{3BA098DA-13DC-4BD0-888D-F6BD4C287A94}" type="pres">
      <dgm:prSet presAssocID="{2A4BE7D8-9302-49A0-AFF3-73B9B619004F}" presName="iconBgRect" presStyleLbl="bgShp" presStyleIdx="0" presStyleCnt="4"/>
      <dgm:spPr>
        <a:prstGeom prst="round2DiagRect">
          <a:avLst>
            <a:gd name="adj1" fmla="val 29727"/>
            <a:gd name="adj2" fmla="val 0"/>
          </a:avLst>
        </a:prstGeom>
      </dgm:spPr>
    </dgm:pt>
    <dgm:pt modelId="{4D49040F-5C60-431E-9841-99AD0AAD8C3C}" type="pres">
      <dgm:prSet presAssocID="{2A4BE7D8-9302-49A0-AFF3-73B9B619004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mpadina"/>
        </a:ext>
      </dgm:extLst>
    </dgm:pt>
    <dgm:pt modelId="{EA934029-2F72-45B2-BC5B-24C9C528969E}" type="pres">
      <dgm:prSet presAssocID="{2A4BE7D8-9302-49A0-AFF3-73B9B619004F}" presName="spaceRect" presStyleCnt="0"/>
      <dgm:spPr/>
    </dgm:pt>
    <dgm:pt modelId="{9AACF168-095B-41F5-A5AD-5C0D6470D5E1}" type="pres">
      <dgm:prSet presAssocID="{2A4BE7D8-9302-49A0-AFF3-73B9B619004F}" presName="textRect" presStyleLbl="revTx" presStyleIdx="0" presStyleCnt="4">
        <dgm:presLayoutVars>
          <dgm:chMax val="1"/>
          <dgm:chPref val="1"/>
        </dgm:presLayoutVars>
      </dgm:prSet>
      <dgm:spPr/>
    </dgm:pt>
    <dgm:pt modelId="{4FA011A9-D9CA-41F3-9AFB-2F630385132D}" type="pres">
      <dgm:prSet presAssocID="{E420BDD0-D441-4B55-BF45-EED43515A9D9}" presName="sibTrans" presStyleCnt="0"/>
      <dgm:spPr/>
    </dgm:pt>
    <dgm:pt modelId="{96750CC5-480E-4D4F-91B5-1C831E6A4D28}" type="pres">
      <dgm:prSet presAssocID="{322D7358-9FA5-408B-B722-9193F6DBBD96}" presName="compNode" presStyleCnt="0"/>
      <dgm:spPr/>
    </dgm:pt>
    <dgm:pt modelId="{A7CF42CD-7B90-4E89-B8C6-87D92E7487E5}" type="pres">
      <dgm:prSet presAssocID="{322D7358-9FA5-408B-B722-9193F6DBBD96}" presName="iconBgRect" presStyleLbl="bgShp" presStyleIdx="1" presStyleCnt="4"/>
      <dgm:spPr>
        <a:prstGeom prst="round2DiagRect">
          <a:avLst>
            <a:gd name="adj1" fmla="val 29727"/>
            <a:gd name="adj2" fmla="val 0"/>
          </a:avLst>
        </a:prstGeom>
      </dgm:spPr>
    </dgm:pt>
    <dgm:pt modelId="{25E7E294-329A-41B2-9C95-C3ADAEB98E3F}" type="pres">
      <dgm:prSet presAssocID="{322D7358-9FA5-408B-B722-9193F6DBBD96}"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ocessore"/>
        </a:ext>
      </dgm:extLst>
    </dgm:pt>
    <dgm:pt modelId="{06ABC2E1-4640-4F74-B8D9-828BEAD70D2C}" type="pres">
      <dgm:prSet presAssocID="{322D7358-9FA5-408B-B722-9193F6DBBD96}" presName="spaceRect" presStyleCnt="0"/>
      <dgm:spPr/>
    </dgm:pt>
    <dgm:pt modelId="{4E319894-3AA2-4284-A288-F580702FCE75}" type="pres">
      <dgm:prSet presAssocID="{322D7358-9FA5-408B-B722-9193F6DBBD96}" presName="textRect" presStyleLbl="revTx" presStyleIdx="1" presStyleCnt="4">
        <dgm:presLayoutVars>
          <dgm:chMax val="1"/>
          <dgm:chPref val="1"/>
        </dgm:presLayoutVars>
      </dgm:prSet>
      <dgm:spPr/>
    </dgm:pt>
    <dgm:pt modelId="{BB772364-7CF3-4230-9D5D-3953F0AA3278}" type="pres">
      <dgm:prSet presAssocID="{38A8E96F-E03E-4843-85EE-2DEF90A8A08B}" presName="sibTrans" presStyleCnt="0"/>
      <dgm:spPr/>
    </dgm:pt>
    <dgm:pt modelId="{02ECA55C-5D85-4209-B9EF-5AC2AF1CB14C}" type="pres">
      <dgm:prSet presAssocID="{9DDE4FCA-A928-4610-8968-E4F6A82D18A7}" presName="compNode" presStyleCnt="0"/>
      <dgm:spPr/>
    </dgm:pt>
    <dgm:pt modelId="{A92C43E6-3C78-4931-B28C-AA4F123BB4D9}" type="pres">
      <dgm:prSet presAssocID="{9DDE4FCA-A928-4610-8968-E4F6A82D18A7}" presName="iconBgRect" presStyleLbl="bgShp" presStyleIdx="2" presStyleCnt="4"/>
      <dgm:spPr>
        <a:prstGeom prst="round2DiagRect">
          <a:avLst>
            <a:gd name="adj1" fmla="val 29727"/>
            <a:gd name="adj2" fmla="val 0"/>
          </a:avLst>
        </a:prstGeom>
      </dgm:spPr>
    </dgm:pt>
    <dgm:pt modelId="{94F4F3B4-EF1E-4E3C-97A0-075C0CC30E3D}" type="pres">
      <dgm:prSet presAssocID="{9DDE4FCA-A928-4610-8968-E4F6A82D18A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twork Diagram"/>
        </a:ext>
      </dgm:extLst>
    </dgm:pt>
    <dgm:pt modelId="{8B4F1B1B-CFD4-4BBA-832C-D8C39468A664}" type="pres">
      <dgm:prSet presAssocID="{9DDE4FCA-A928-4610-8968-E4F6A82D18A7}" presName="spaceRect" presStyleCnt="0"/>
      <dgm:spPr/>
    </dgm:pt>
    <dgm:pt modelId="{1BC022F6-E278-49AC-B92F-657EF2E193B6}" type="pres">
      <dgm:prSet presAssocID="{9DDE4FCA-A928-4610-8968-E4F6A82D18A7}" presName="textRect" presStyleLbl="revTx" presStyleIdx="2" presStyleCnt="4">
        <dgm:presLayoutVars>
          <dgm:chMax val="1"/>
          <dgm:chPref val="1"/>
        </dgm:presLayoutVars>
      </dgm:prSet>
      <dgm:spPr/>
    </dgm:pt>
    <dgm:pt modelId="{28450E50-567B-4C9F-9B64-99A486E0A1B4}" type="pres">
      <dgm:prSet presAssocID="{487BCD64-B75C-41C7-A892-67CBDD4D0C99}" presName="sibTrans" presStyleCnt="0"/>
      <dgm:spPr/>
    </dgm:pt>
    <dgm:pt modelId="{AFCCDA0C-2B06-43DA-9F59-1D3201A6A7EF}" type="pres">
      <dgm:prSet presAssocID="{FAB68CCA-FEB3-40D8-82E2-6E14AE454393}" presName="compNode" presStyleCnt="0"/>
      <dgm:spPr/>
    </dgm:pt>
    <dgm:pt modelId="{4A32B8EA-E174-4383-B711-FDED98923B05}" type="pres">
      <dgm:prSet presAssocID="{FAB68CCA-FEB3-40D8-82E2-6E14AE454393}" presName="iconBgRect" presStyleLbl="bgShp" presStyleIdx="3" presStyleCnt="4"/>
      <dgm:spPr>
        <a:prstGeom prst="round2DiagRect">
          <a:avLst>
            <a:gd name="adj1" fmla="val 29727"/>
            <a:gd name="adj2" fmla="val 0"/>
          </a:avLst>
        </a:prstGeom>
      </dgm:spPr>
    </dgm:pt>
    <dgm:pt modelId="{826E5EF5-8A0A-4445-A934-C3354608AE0F}" type="pres">
      <dgm:prSet presAssocID="{FAB68CCA-FEB3-40D8-82E2-6E14AE45439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mputer"/>
        </a:ext>
      </dgm:extLst>
    </dgm:pt>
    <dgm:pt modelId="{43842CED-DBA3-44B2-9256-569BEB7091E1}" type="pres">
      <dgm:prSet presAssocID="{FAB68CCA-FEB3-40D8-82E2-6E14AE454393}" presName="spaceRect" presStyleCnt="0"/>
      <dgm:spPr/>
    </dgm:pt>
    <dgm:pt modelId="{7C81B916-5698-46CE-A6C4-E94828D88464}" type="pres">
      <dgm:prSet presAssocID="{FAB68CCA-FEB3-40D8-82E2-6E14AE454393}" presName="textRect" presStyleLbl="revTx" presStyleIdx="3" presStyleCnt="4">
        <dgm:presLayoutVars>
          <dgm:chMax val="1"/>
          <dgm:chPref val="1"/>
        </dgm:presLayoutVars>
      </dgm:prSet>
      <dgm:spPr/>
    </dgm:pt>
  </dgm:ptLst>
  <dgm:cxnLst>
    <dgm:cxn modelId="{B455CD12-36AB-44BF-98F8-E34742D7F8F9}" type="presOf" srcId="{FAB68CCA-FEB3-40D8-82E2-6E14AE454393}" destId="{7C81B916-5698-46CE-A6C4-E94828D88464}" srcOrd="0" destOrd="0" presId="urn:microsoft.com/office/officeart/2018/5/layout/IconLeafLabelList"/>
    <dgm:cxn modelId="{AEC2FB18-AA94-4DAC-811F-A4F920F1E347}" srcId="{35BB58A0-C8FC-4D14-A178-35F484379F09}" destId="{2A4BE7D8-9302-49A0-AFF3-73B9B619004F}" srcOrd="0" destOrd="0" parTransId="{B008B97C-5AB1-4717-B2F3-91EC170D531D}" sibTransId="{E420BDD0-D441-4B55-BF45-EED43515A9D9}"/>
    <dgm:cxn modelId="{4A148220-9110-498F-8446-C0EB991EFEAB}" type="presOf" srcId="{322D7358-9FA5-408B-B722-9193F6DBBD96}" destId="{4E319894-3AA2-4284-A288-F580702FCE75}" srcOrd="0" destOrd="0" presId="urn:microsoft.com/office/officeart/2018/5/layout/IconLeafLabelList"/>
    <dgm:cxn modelId="{14CDF555-A119-425F-99EA-69D3ED2B936A}" type="presOf" srcId="{35BB58A0-C8FC-4D14-A178-35F484379F09}" destId="{85DBC493-E6E4-4A69-B011-A1A49CCB2318}" srcOrd="0" destOrd="0" presId="urn:microsoft.com/office/officeart/2018/5/layout/IconLeafLabelList"/>
    <dgm:cxn modelId="{5E6083CF-DF43-47F5-8842-0F18E51BDEC3}" srcId="{35BB58A0-C8FC-4D14-A178-35F484379F09}" destId="{322D7358-9FA5-408B-B722-9193F6DBBD96}" srcOrd="1" destOrd="0" parTransId="{52F60B21-2975-498F-8568-92AA04832EE7}" sibTransId="{38A8E96F-E03E-4843-85EE-2DEF90A8A08B}"/>
    <dgm:cxn modelId="{2C4766DD-7A11-4686-8B49-09D25119D58B}" srcId="{35BB58A0-C8FC-4D14-A178-35F484379F09}" destId="{9DDE4FCA-A928-4610-8968-E4F6A82D18A7}" srcOrd="2" destOrd="0" parTransId="{E79E4FAA-4D1A-4DE4-AE54-BCBFA30C57CF}" sibTransId="{487BCD64-B75C-41C7-A892-67CBDD4D0C99}"/>
    <dgm:cxn modelId="{FD5B3BE8-9E66-4158-B890-D238B04FADA2}" type="presOf" srcId="{2A4BE7D8-9302-49A0-AFF3-73B9B619004F}" destId="{9AACF168-095B-41F5-A5AD-5C0D6470D5E1}" srcOrd="0" destOrd="0" presId="urn:microsoft.com/office/officeart/2018/5/layout/IconLeafLabelList"/>
    <dgm:cxn modelId="{4A4532F4-9929-4D53-8D63-489D949C3AC9}" srcId="{35BB58A0-C8FC-4D14-A178-35F484379F09}" destId="{FAB68CCA-FEB3-40D8-82E2-6E14AE454393}" srcOrd="3" destOrd="0" parTransId="{3E34696F-B679-46FC-B635-1696708FF4AE}" sibTransId="{5ED8A566-7CAD-48E5-A32A-47C4657ACFC1}"/>
    <dgm:cxn modelId="{6E840AF8-3549-40F6-B0DA-A949C57B5EDC}" type="presOf" srcId="{9DDE4FCA-A928-4610-8968-E4F6A82D18A7}" destId="{1BC022F6-E278-49AC-B92F-657EF2E193B6}" srcOrd="0" destOrd="0" presId="urn:microsoft.com/office/officeart/2018/5/layout/IconLeafLabelList"/>
    <dgm:cxn modelId="{51B0918C-F05E-42C9-8C37-A852D5703346}" type="presParOf" srcId="{85DBC493-E6E4-4A69-B011-A1A49CCB2318}" destId="{28EA3425-BCBA-45B3-A0B5-04D337403B3C}" srcOrd="0" destOrd="0" presId="urn:microsoft.com/office/officeart/2018/5/layout/IconLeafLabelList"/>
    <dgm:cxn modelId="{3E201BF8-7218-4B20-8311-749F49BEC7F3}" type="presParOf" srcId="{28EA3425-BCBA-45B3-A0B5-04D337403B3C}" destId="{3BA098DA-13DC-4BD0-888D-F6BD4C287A94}" srcOrd="0" destOrd="0" presId="urn:microsoft.com/office/officeart/2018/5/layout/IconLeafLabelList"/>
    <dgm:cxn modelId="{E3D6BF84-9159-4AC3-9806-CF9B292E9FC4}" type="presParOf" srcId="{28EA3425-BCBA-45B3-A0B5-04D337403B3C}" destId="{4D49040F-5C60-431E-9841-99AD0AAD8C3C}" srcOrd="1" destOrd="0" presId="urn:microsoft.com/office/officeart/2018/5/layout/IconLeafLabelList"/>
    <dgm:cxn modelId="{BD7A9E84-85AB-4C0B-9AE5-D58D8B564384}" type="presParOf" srcId="{28EA3425-BCBA-45B3-A0B5-04D337403B3C}" destId="{EA934029-2F72-45B2-BC5B-24C9C528969E}" srcOrd="2" destOrd="0" presId="urn:microsoft.com/office/officeart/2018/5/layout/IconLeafLabelList"/>
    <dgm:cxn modelId="{ED8E1669-0554-47AA-AE55-0627B6579104}" type="presParOf" srcId="{28EA3425-BCBA-45B3-A0B5-04D337403B3C}" destId="{9AACF168-095B-41F5-A5AD-5C0D6470D5E1}" srcOrd="3" destOrd="0" presId="urn:microsoft.com/office/officeart/2018/5/layout/IconLeafLabelList"/>
    <dgm:cxn modelId="{20ABD903-3D88-4B7F-A2B4-2F7EE5174FF9}" type="presParOf" srcId="{85DBC493-E6E4-4A69-B011-A1A49CCB2318}" destId="{4FA011A9-D9CA-41F3-9AFB-2F630385132D}" srcOrd="1" destOrd="0" presId="urn:microsoft.com/office/officeart/2018/5/layout/IconLeafLabelList"/>
    <dgm:cxn modelId="{47DFF3FE-9FA8-4E27-BF36-D6829BD491F3}" type="presParOf" srcId="{85DBC493-E6E4-4A69-B011-A1A49CCB2318}" destId="{96750CC5-480E-4D4F-91B5-1C831E6A4D28}" srcOrd="2" destOrd="0" presId="urn:microsoft.com/office/officeart/2018/5/layout/IconLeafLabelList"/>
    <dgm:cxn modelId="{4F719FD0-CDD6-49EE-8B68-B5DECF718A49}" type="presParOf" srcId="{96750CC5-480E-4D4F-91B5-1C831E6A4D28}" destId="{A7CF42CD-7B90-4E89-B8C6-87D92E7487E5}" srcOrd="0" destOrd="0" presId="urn:microsoft.com/office/officeart/2018/5/layout/IconLeafLabelList"/>
    <dgm:cxn modelId="{1266EFFE-0E1D-4026-A94D-3DCFB993725C}" type="presParOf" srcId="{96750CC5-480E-4D4F-91B5-1C831E6A4D28}" destId="{25E7E294-329A-41B2-9C95-C3ADAEB98E3F}" srcOrd="1" destOrd="0" presId="urn:microsoft.com/office/officeart/2018/5/layout/IconLeafLabelList"/>
    <dgm:cxn modelId="{7BDB78B6-0F40-4EDD-938A-84F2BB22CE44}" type="presParOf" srcId="{96750CC5-480E-4D4F-91B5-1C831E6A4D28}" destId="{06ABC2E1-4640-4F74-B8D9-828BEAD70D2C}" srcOrd="2" destOrd="0" presId="urn:microsoft.com/office/officeart/2018/5/layout/IconLeafLabelList"/>
    <dgm:cxn modelId="{97B1DA8E-8827-4608-A5D7-ED3F045C5568}" type="presParOf" srcId="{96750CC5-480E-4D4F-91B5-1C831E6A4D28}" destId="{4E319894-3AA2-4284-A288-F580702FCE75}" srcOrd="3" destOrd="0" presId="urn:microsoft.com/office/officeart/2018/5/layout/IconLeafLabelList"/>
    <dgm:cxn modelId="{091B1EEC-81CC-49B2-B5CC-5A6826F87FA6}" type="presParOf" srcId="{85DBC493-E6E4-4A69-B011-A1A49CCB2318}" destId="{BB772364-7CF3-4230-9D5D-3953F0AA3278}" srcOrd="3" destOrd="0" presId="urn:microsoft.com/office/officeart/2018/5/layout/IconLeafLabelList"/>
    <dgm:cxn modelId="{0F52CEB1-69E3-40D9-87E3-906FA4E99EDB}" type="presParOf" srcId="{85DBC493-E6E4-4A69-B011-A1A49CCB2318}" destId="{02ECA55C-5D85-4209-B9EF-5AC2AF1CB14C}" srcOrd="4" destOrd="0" presId="urn:microsoft.com/office/officeart/2018/5/layout/IconLeafLabelList"/>
    <dgm:cxn modelId="{0CD4396A-71E5-4607-B75B-F41EE7B04E6D}" type="presParOf" srcId="{02ECA55C-5D85-4209-B9EF-5AC2AF1CB14C}" destId="{A92C43E6-3C78-4931-B28C-AA4F123BB4D9}" srcOrd="0" destOrd="0" presId="urn:microsoft.com/office/officeart/2018/5/layout/IconLeafLabelList"/>
    <dgm:cxn modelId="{A9CFC9F4-2985-48B8-8713-9171632E17E7}" type="presParOf" srcId="{02ECA55C-5D85-4209-B9EF-5AC2AF1CB14C}" destId="{94F4F3B4-EF1E-4E3C-97A0-075C0CC30E3D}" srcOrd="1" destOrd="0" presId="urn:microsoft.com/office/officeart/2018/5/layout/IconLeafLabelList"/>
    <dgm:cxn modelId="{1ED7A8D6-0929-4B8A-A210-CA980D127084}" type="presParOf" srcId="{02ECA55C-5D85-4209-B9EF-5AC2AF1CB14C}" destId="{8B4F1B1B-CFD4-4BBA-832C-D8C39468A664}" srcOrd="2" destOrd="0" presId="urn:microsoft.com/office/officeart/2018/5/layout/IconLeafLabelList"/>
    <dgm:cxn modelId="{145607A0-EF20-49AF-AF89-E1B97C12F61B}" type="presParOf" srcId="{02ECA55C-5D85-4209-B9EF-5AC2AF1CB14C}" destId="{1BC022F6-E278-49AC-B92F-657EF2E193B6}" srcOrd="3" destOrd="0" presId="urn:microsoft.com/office/officeart/2018/5/layout/IconLeafLabelList"/>
    <dgm:cxn modelId="{E82DB42B-65E3-444D-AA61-C4232811A52A}" type="presParOf" srcId="{85DBC493-E6E4-4A69-B011-A1A49CCB2318}" destId="{28450E50-567B-4C9F-9B64-99A486E0A1B4}" srcOrd="5" destOrd="0" presId="urn:microsoft.com/office/officeart/2018/5/layout/IconLeafLabelList"/>
    <dgm:cxn modelId="{5695B982-C49E-4C1B-AFAF-A16D7482CD20}" type="presParOf" srcId="{85DBC493-E6E4-4A69-B011-A1A49CCB2318}" destId="{AFCCDA0C-2B06-43DA-9F59-1D3201A6A7EF}" srcOrd="6" destOrd="0" presId="urn:microsoft.com/office/officeart/2018/5/layout/IconLeafLabelList"/>
    <dgm:cxn modelId="{CAC699BD-4D5E-4BBF-BB7E-C860B614B697}" type="presParOf" srcId="{AFCCDA0C-2B06-43DA-9F59-1D3201A6A7EF}" destId="{4A32B8EA-E174-4383-B711-FDED98923B05}" srcOrd="0" destOrd="0" presId="urn:microsoft.com/office/officeart/2018/5/layout/IconLeafLabelList"/>
    <dgm:cxn modelId="{51F8E55B-DDEC-41CB-B499-8C3DE903BE7D}" type="presParOf" srcId="{AFCCDA0C-2B06-43DA-9F59-1D3201A6A7EF}" destId="{826E5EF5-8A0A-4445-A934-C3354608AE0F}" srcOrd="1" destOrd="0" presId="urn:microsoft.com/office/officeart/2018/5/layout/IconLeafLabelList"/>
    <dgm:cxn modelId="{BD245328-F8E9-4E2D-9581-C515E962945C}" type="presParOf" srcId="{AFCCDA0C-2B06-43DA-9F59-1D3201A6A7EF}" destId="{43842CED-DBA3-44B2-9256-569BEB7091E1}" srcOrd="2" destOrd="0" presId="urn:microsoft.com/office/officeart/2018/5/layout/IconLeafLabelList"/>
    <dgm:cxn modelId="{08F63511-406C-44BD-849A-17570E248658}" type="presParOf" srcId="{AFCCDA0C-2B06-43DA-9F59-1D3201A6A7EF}" destId="{7C81B916-5698-46CE-A6C4-E94828D88464}"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098DA-13DC-4BD0-888D-F6BD4C287A94}">
      <dsp:nvSpPr>
        <dsp:cNvPr id="0" name=""/>
        <dsp:cNvSpPr/>
      </dsp:nvSpPr>
      <dsp:spPr>
        <a:xfrm>
          <a:off x="973190" y="84723"/>
          <a:ext cx="1264141" cy="1264141"/>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49040F-5C60-431E-9841-99AD0AAD8C3C}">
      <dsp:nvSpPr>
        <dsp:cNvPr id="0" name=""/>
        <dsp:cNvSpPr/>
      </dsp:nvSpPr>
      <dsp:spPr>
        <a:xfrm>
          <a:off x="1242597" y="35413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ACF168-095B-41F5-A5AD-5C0D6470D5E1}">
      <dsp:nvSpPr>
        <dsp:cNvPr id="0" name=""/>
        <dsp:cNvSpPr/>
      </dsp:nvSpPr>
      <dsp:spPr>
        <a:xfrm>
          <a:off x="569079" y="1742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it-IT" sz="1400" kern="1200"/>
            <a:t>Autonomous prediction system only for 3 frames with bright SD</a:t>
          </a:r>
          <a:endParaRPr lang="en-US" sz="1400" kern="1200"/>
        </a:p>
      </dsp:txBody>
      <dsp:txXfrm>
        <a:off x="569079" y="1742614"/>
        <a:ext cx="2072362" cy="720000"/>
      </dsp:txXfrm>
    </dsp:sp>
    <dsp:sp modelId="{A7CF42CD-7B90-4E89-B8C6-87D92E7487E5}">
      <dsp:nvSpPr>
        <dsp:cNvPr id="0" name=""/>
        <dsp:cNvSpPr/>
      </dsp:nvSpPr>
      <dsp:spPr>
        <a:xfrm>
          <a:off x="3408216" y="84723"/>
          <a:ext cx="1264141" cy="1264141"/>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E7E294-329A-41B2-9C95-C3ADAEB98E3F}">
      <dsp:nvSpPr>
        <dsp:cNvPr id="0" name=""/>
        <dsp:cNvSpPr/>
      </dsp:nvSpPr>
      <dsp:spPr>
        <a:xfrm>
          <a:off x="3677623" y="354131"/>
          <a:ext cx="725326" cy="7253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319894-3AA2-4284-A288-F580702FCE75}">
      <dsp:nvSpPr>
        <dsp:cNvPr id="0" name=""/>
        <dsp:cNvSpPr/>
      </dsp:nvSpPr>
      <dsp:spPr>
        <a:xfrm>
          <a:off x="3004105" y="1742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it-IT" sz="1400" kern="1200" dirty="0"/>
            <a:t>Train </a:t>
          </a:r>
          <a:r>
            <a:rPr lang="it-IT" sz="1400" kern="1200" dirty="0" err="1"/>
            <a:t>requires</a:t>
          </a:r>
          <a:r>
            <a:rPr lang="it-IT" sz="1400" kern="1200" dirty="0"/>
            <a:t> GPU </a:t>
          </a:r>
          <a:r>
            <a:rPr lang="it-IT" sz="1400" kern="1200" dirty="0" err="1"/>
            <a:t>accelerator</a:t>
          </a:r>
          <a:endParaRPr lang="en-US" sz="1400" kern="1200" dirty="0"/>
        </a:p>
      </dsp:txBody>
      <dsp:txXfrm>
        <a:off x="3004105" y="1742614"/>
        <a:ext cx="2072362" cy="720000"/>
      </dsp:txXfrm>
    </dsp:sp>
    <dsp:sp modelId="{A92C43E6-3C78-4931-B28C-AA4F123BB4D9}">
      <dsp:nvSpPr>
        <dsp:cNvPr id="0" name=""/>
        <dsp:cNvSpPr/>
      </dsp:nvSpPr>
      <dsp:spPr>
        <a:xfrm>
          <a:off x="5843242" y="84723"/>
          <a:ext cx="1264141" cy="1264141"/>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F4F3B4-EF1E-4E3C-97A0-075C0CC30E3D}">
      <dsp:nvSpPr>
        <dsp:cNvPr id="0" name=""/>
        <dsp:cNvSpPr/>
      </dsp:nvSpPr>
      <dsp:spPr>
        <a:xfrm>
          <a:off x="6112649" y="35413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C022F6-E278-49AC-B92F-657EF2E193B6}">
      <dsp:nvSpPr>
        <dsp:cNvPr id="0" name=""/>
        <dsp:cNvSpPr/>
      </dsp:nvSpPr>
      <dsp:spPr>
        <a:xfrm>
          <a:off x="5439131" y="1742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it-IT" sz="1400" kern="1200" dirty="0" err="1"/>
            <a:t>Deep</a:t>
          </a:r>
          <a:r>
            <a:rPr lang="it-IT" sz="1400" kern="1200" dirty="0"/>
            <a:t> Network </a:t>
          </a:r>
        </a:p>
        <a:p>
          <a:pPr marL="0" lvl="0" indent="0" algn="ctr" defTabSz="622300">
            <a:lnSpc>
              <a:spcPct val="90000"/>
            </a:lnSpc>
            <a:spcBef>
              <a:spcPct val="0"/>
            </a:spcBef>
            <a:spcAft>
              <a:spcPct val="35000"/>
            </a:spcAft>
            <a:buNone/>
            <a:defRPr cap="all"/>
          </a:pPr>
          <a:r>
            <a:rPr lang="it-IT" sz="1400" kern="1200" dirty="0"/>
            <a:t>(90000 </a:t>
          </a:r>
          <a:r>
            <a:rPr lang="it-IT" sz="1400" kern="1200" dirty="0" err="1"/>
            <a:t>parameters</a:t>
          </a:r>
          <a:r>
            <a:rPr lang="it-IT" sz="1400" kern="1200" dirty="0"/>
            <a:t>)</a:t>
          </a:r>
          <a:endParaRPr lang="en-US" sz="1400" kern="1200" dirty="0"/>
        </a:p>
      </dsp:txBody>
      <dsp:txXfrm>
        <a:off x="5439131" y="1742614"/>
        <a:ext cx="2072362" cy="720000"/>
      </dsp:txXfrm>
    </dsp:sp>
    <dsp:sp modelId="{4A32B8EA-E174-4383-B711-FDED98923B05}">
      <dsp:nvSpPr>
        <dsp:cNvPr id="0" name=""/>
        <dsp:cNvSpPr/>
      </dsp:nvSpPr>
      <dsp:spPr>
        <a:xfrm>
          <a:off x="8278268" y="84723"/>
          <a:ext cx="1264141" cy="1264141"/>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6E5EF5-8A0A-4445-A934-C3354608AE0F}">
      <dsp:nvSpPr>
        <dsp:cNvPr id="0" name=""/>
        <dsp:cNvSpPr/>
      </dsp:nvSpPr>
      <dsp:spPr>
        <a:xfrm>
          <a:off x="8547675" y="354131"/>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81B916-5698-46CE-A6C4-E94828D88464}">
      <dsp:nvSpPr>
        <dsp:cNvPr id="0" name=""/>
        <dsp:cNvSpPr/>
      </dsp:nvSpPr>
      <dsp:spPr>
        <a:xfrm>
          <a:off x="7874157" y="1742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it-IT" sz="1400" kern="1200"/>
            <a:t>Difficult to mount on FPGA</a:t>
          </a:r>
          <a:endParaRPr lang="en-US" sz="1400" kern="1200"/>
        </a:p>
      </dsp:txBody>
      <dsp:txXfrm>
        <a:off x="7874157" y="1742614"/>
        <a:ext cx="2072362"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D1078A-8363-314A-843B-C1F19CD7CDCD}" type="datetimeFigureOut">
              <a:rPr lang="it-IT" smtClean="0"/>
              <a:t>29/10/20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D5947-4569-DD40-9D74-E974C230CFF1}" type="slidenum">
              <a:rPr lang="it-IT" smtClean="0"/>
              <a:t>‹#›</a:t>
            </a:fld>
            <a:endParaRPr lang="it-IT"/>
          </a:p>
        </p:txBody>
      </p:sp>
    </p:spTree>
    <p:extLst>
      <p:ext uri="{BB962C8B-B14F-4D97-AF65-F5344CB8AC3E}">
        <p14:creationId xmlns:p14="http://schemas.microsoft.com/office/powerpoint/2010/main" val="458740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 name="Shape 1121"/>
          <p:cNvSpPr>
            <a:spLocks noGrp="1" noRot="1" noChangeAspect="1"/>
          </p:cNvSpPr>
          <p:nvPr>
            <p:ph type="sldImg"/>
          </p:nvPr>
        </p:nvSpPr>
        <p:spPr>
          <a:prstGeom prst="rect">
            <a:avLst/>
          </a:prstGeom>
        </p:spPr>
        <p:txBody>
          <a:bodyPr/>
          <a:lstStyle/>
          <a:p>
            <a:endParaRPr/>
          </a:p>
        </p:txBody>
      </p:sp>
      <p:sp>
        <p:nvSpPr>
          <p:cNvPr id="1122" name="Shape 1122"/>
          <p:cNvSpPr>
            <a:spLocks noGrp="1"/>
          </p:cNvSpPr>
          <p:nvPr>
            <p:ph type="body" sz="quarter" idx="1"/>
          </p:nvPr>
        </p:nvSpPr>
        <p:spPr>
          <a:prstGeom prst="rect">
            <a:avLst/>
          </a:prstGeom>
        </p:spPr>
        <p:txBody>
          <a:bodyPr/>
          <a:lstStyle/>
          <a:p>
            <a:pPr defTabSz="914400">
              <a:lnSpc>
                <a:spcPct val="100000"/>
              </a:lnSpc>
              <a:defRPr sz="1200">
                <a:latin typeface="Arial"/>
                <a:ea typeface="Arial"/>
                <a:cs typeface="Arial"/>
                <a:sym typeface="Arial"/>
              </a:defRPr>
            </a:pPr>
            <a:r>
              <a:t>JEM-EUSO è un nuovo tipo di osservatorio astronomico alloggiato sul modulo giapponese della Stazione Spaziale Internazionale che utilizzerà l'atmosfera terrestre come gigantesco rivelatore dei raggi cosmici delle più alte energie, le particelle più energetiche che provengano dall'Universo.</a:t>
            </a:r>
          </a:p>
          <a:p>
            <a:pPr defTabSz="914400">
              <a:lnSpc>
                <a:spcPct val="100000"/>
              </a:lnSpc>
              <a:defRPr sz="1200">
                <a:latin typeface="Arial"/>
                <a:ea typeface="Arial"/>
                <a:cs typeface="Arial"/>
                <a:sym typeface="Arial"/>
              </a:defRPr>
            </a:pPr>
            <a:r>
              <a:t>Guardando verso Terra dallo Spazio, JEM-EUSO rivelerà queste particelle osservando il segnale di fluorescenza da esse prodotto durante il loro passaggio in atmosfera e, in più, potrà osservare neutrini di energia estremamente alta, aprendo il campo dell'astronomia dei neutrini di alta energia.</a:t>
            </a:r>
          </a:p>
          <a:p>
            <a:pPr defTabSz="914400">
              <a:lnSpc>
                <a:spcPct val="100000"/>
              </a:lnSpc>
              <a:defRPr sz="1200">
                <a:latin typeface="Arial"/>
                <a:ea typeface="Arial"/>
                <a:cs typeface="Arial"/>
                <a:sym typeface="Arial"/>
              </a:defRPr>
            </a:pPr>
            <a:r>
              <a:t>Inoltre contribuirà all'indagine dei fenomeni intrinsechi all'atmosfera terrestre o indotti dal flusso di meteoroidi provenienti dallo Spazio.</a:t>
            </a:r>
          </a:p>
        </p:txBody>
      </p:sp>
    </p:spTree>
    <p:extLst>
      <p:ext uri="{BB962C8B-B14F-4D97-AF65-F5344CB8AC3E}">
        <p14:creationId xmlns:p14="http://schemas.microsoft.com/office/powerpoint/2010/main" val="315088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CD2148B7-7DD6-4E45-BF2C-84DAD06A4A63}"/>
              </a:ext>
            </a:extLst>
          </p:cNvPr>
          <p:cNvSpPr txBox="1">
            <a:spLocks noGrp="1"/>
          </p:cNvSpPr>
          <p:nvPr>
            <p:ph type="sldNum" sz="quarter" idx="5"/>
          </p:nvPr>
        </p:nvSpPr>
        <p:spPr>
          <a:ln/>
        </p:spPr>
        <p:txBody>
          <a:bodyPr lIns="0" tIns="0" rIns="0" bIns="0" anchor="b" anchorCtr="0">
            <a:noAutofit/>
          </a:bodyPr>
          <a:lstStyle/>
          <a:p>
            <a:pPr lvl="0"/>
            <a:fld id="{15C39ECE-3007-2348-88A9-A8BE1B6BEE5C}" type="slidenum">
              <a:t>17</a:t>
            </a:fld>
            <a:endParaRPr lang="it-IT"/>
          </a:p>
        </p:txBody>
      </p:sp>
      <p:sp>
        <p:nvSpPr>
          <p:cNvPr id="2" name="Segnaposto immagine diapositiva 1">
            <a:extLst>
              <a:ext uri="{FF2B5EF4-FFF2-40B4-BE49-F238E27FC236}">
                <a16:creationId xmlns:a16="http://schemas.microsoft.com/office/drawing/2014/main" id="{53F581F1-DD98-ED45-AAA2-304F9DC3EB8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Segnaposto note 2">
            <a:extLst>
              <a:ext uri="{FF2B5EF4-FFF2-40B4-BE49-F238E27FC236}">
                <a16:creationId xmlns:a16="http://schemas.microsoft.com/office/drawing/2014/main" id="{D77E2884-F74E-8F4B-ADCE-3F0910DAE6DA}"/>
              </a:ext>
            </a:extLst>
          </p:cNvPr>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2577196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E2CDCFA5-5393-DE41-924E-7A152F374155}"/>
              </a:ext>
            </a:extLst>
          </p:cNvPr>
          <p:cNvSpPr txBox="1">
            <a:spLocks noGrp="1"/>
          </p:cNvSpPr>
          <p:nvPr>
            <p:ph type="sldNum" sz="quarter" idx="5"/>
          </p:nvPr>
        </p:nvSpPr>
        <p:spPr>
          <a:ln/>
        </p:spPr>
        <p:txBody>
          <a:bodyPr lIns="0" tIns="0" rIns="0" bIns="0" anchor="b" anchorCtr="0">
            <a:noAutofit/>
          </a:bodyPr>
          <a:lstStyle/>
          <a:p>
            <a:pPr lvl="0"/>
            <a:fld id="{2F7FB7E0-09D5-3F49-B3C9-6992FC065EE6}" type="slidenum">
              <a:t>18</a:t>
            </a:fld>
            <a:endParaRPr lang="it-IT"/>
          </a:p>
        </p:txBody>
      </p:sp>
      <p:sp>
        <p:nvSpPr>
          <p:cNvPr id="2" name="Segnaposto immagine diapositiva 1">
            <a:extLst>
              <a:ext uri="{FF2B5EF4-FFF2-40B4-BE49-F238E27FC236}">
                <a16:creationId xmlns:a16="http://schemas.microsoft.com/office/drawing/2014/main" id="{3F0396C2-C609-6141-BC74-7561AD853558}"/>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Segnaposto note 2">
            <a:extLst>
              <a:ext uri="{FF2B5EF4-FFF2-40B4-BE49-F238E27FC236}">
                <a16:creationId xmlns:a16="http://schemas.microsoft.com/office/drawing/2014/main" id="{FBAEAC48-18FB-8D4D-A119-190B67C547CA}"/>
              </a:ext>
            </a:extLst>
          </p:cNvPr>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1988011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B28B16-D244-904E-B5F7-E02C8DBE0F2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52C7C87-EC33-2A43-83B1-7B3A184254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4ADB598-2B96-BE4C-81A6-9311595C9653}"/>
              </a:ext>
            </a:extLst>
          </p:cNvPr>
          <p:cNvSpPr>
            <a:spLocks noGrp="1"/>
          </p:cNvSpPr>
          <p:nvPr>
            <p:ph type="dt" sz="half" idx="10"/>
          </p:nvPr>
        </p:nvSpPr>
        <p:spPr/>
        <p:txBody>
          <a:bodyPr/>
          <a:lstStyle/>
          <a:p>
            <a:fld id="{B7F89E6E-EBAF-AA43-A97F-4573A8EB3838}" type="datetime1">
              <a:rPr lang="it-IT" smtClean="0"/>
              <a:t>29/10/20</a:t>
            </a:fld>
            <a:endParaRPr lang="it-IT"/>
          </a:p>
        </p:txBody>
      </p:sp>
      <p:sp>
        <p:nvSpPr>
          <p:cNvPr id="5" name="Segnaposto piè di pagina 4">
            <a:extLst>
              <a:ext uri="{FF2B5EF4-FFF2-40B4-BE49-F238E27FC236}">
                <a16:creationId xmlns:a16="http://schemas.microsoft.com/office/drawing/2014/main" id="{0FE5B59D-F5E2-024B-BA30-6D3A1EC2DDF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05240BF-8177-8242-867C-FC5B491F2ED5}"/>
              </a:ext>
            </a:extLst>
          </p:cNvPr>
          <p:cNvSpPr>
            <a:spLocks noGrp="1"/>
          </p:cNvSpPr>
          <p:nvPr>
            <p:ph type="sldNum" sz="quarter" idx="12"/>
          </p:nvPr>
        </p:nvSpPr>
        <p:spPr/>
        <p:txBody>
          <a:bodyPr/>
          <a:lstStyle/>
          <a:p>
            <a:fld id="{5ECBA32D-5313-DE43-B61E-E1C766E6307B}" type="slidenum">
              <a:rPr lang="it-IT" smtClean="0"/>
              <a:t>‹#›</a:t>
            </a:fld>
            <a:endParaRPr lang="it-IT"/>
          </a:p>
        </p:txBody>
      </p:sp>
    </p:spTree>
    <p:extLst>
      <p:ext uri="{BB962C8B-B14F-4D97-AF65-F5344CB8AC3E}">
        <p14:creationId xmlns:p14="http://schemas.microsoft.com/office/powerpoint/2010/main" val="498388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368219-15E9-F74A-8FF8-F0BF9D24415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EB23013-2F3D-1C47-868C-C816E817942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907B73A-85BD-7E44-810D-2066C859B83E}"/>
              </a:ext>
            </a:extLst>
          </p:cNvPr>
          <p:cNvSpPr>
            <a:spLocks noGrp="1"/>
          </p:cNvSpPr>
          <p:nvPr>
            <p:ph type="dt" sz="half" idx="10"/>
          </p:nvPr>
        </p:nvSpPr>
        <p:spPr/>
        <p:txBody>
          <a:bodyPr/>
          <a:lstStyle/>
          <a:p>
            <a:fld id="{09A9E4D6-C67F-3841-A29C-89D5D7CF41EA}" type="datetime1">
              <a:rPr lang="it-IT" smtClean="0"/>
              <a:t>29/10/20</a:t>
            </a:fld>
            <a:endParaRPr lang="it-IT"/>
          </a:p>
        </p:txBody>
      </p:sp>
      <p:sp>
        <p:nvSpPr>
          <p:cNvPr id="5" name="Segnaposto piè di pagina 4">
            <a:extLst>
              <a:ext uri="{FF2B5EF4-FFF2-40B4-BE49-F238E27FC236}">
                <a16:creationId xmlns:a16="http://schemas.microsoft.com/office/drawing/2014/main" id="{98CB121A-6649-A74A-AA2B-6FB9139FBE2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725454D-9821-364C-B152-4211BC164E27}"/>
              </a:ext>
            </a:extLst>
          </p:cNvPr>
          <p:cNvSpPr>
            <a:spLocks noGrp="1"/>
          </p:cNvSpPr>
          <p:nvPr>
            <p:ph type="sldNum" sz="quarter" idx="12"/>
          </p:nvPr>
        </p:nvSpPr>
        <p:spPr/>
        <p:txBody>
          <a:bodyPr/>
          <a:lstStyle/>
          <a:p>
            <a:fld id="{5ECBA32D-5313-DE43-B61E-E1C766E6307B}" type="slidenum">
              <a:rPr lang="it-IT" smtClean="0"/>
              <a:t>‹#›</a:t>
            </a:fld>
            <a:endParaRPr lang="it-IT"/>
          </a:p>
        </p:txBody>
      </p:sp>
    </p:spTree>
    <p:extLst>
      <p:ext uri="{BB962C8B-B14F-4D97-AF65-F5344CB8AC3E}">
        <p14:creationId xmlns:p14="http://schemas.microsoft.com/office/powerpoint/2010/main" val="4141649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D608CE1-E796-A14C-8D6D-6D35EAF9641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8123E75-F71E-0047-AA30-62719E896C1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845CACA-BBC4-B549-9F45-19BD5DF93514}"/>
              </a:ext>
            </a:extLst>
          </p:cNvPr>
          <p:cNvSpPr>
            <a:spLocks noGrp="1"/>
          </p:cNvSpPr>
          <p:nvPr>
            <p:ph type="dt" sz="half" idx="10"/>
          </p:nvPr>
        </p:nvSpPr>
        <p:spPr/>
        <p:txBody>
          <a:bodyPr/>
          <a:lstStyle/>
          <a:p>
            <a:fld id="{D9593FC6-1FFA-B448-8A6E-EBF4FD038E1C}" type="datetime1">
              <a:rPr lang="it-IT" smtClean="0"/>
              <a:t>29/10/20</a:t>
            </a:fld>
            <a:endParaRPr lang="it-IT"/>
          </a:p>
        </p:txBody>
      </p:sp>
      <p:sp>
        <p:nvSpPr>
          <p:cNvPr id="5" name="Segnaposto piè di pagina 4">
            <a:extLst>
              <a:ext uri="{FF2B5EF4-FFF2-40B4-BE49-F238E27FC236}">
                <a16:creationId xmlns:a16="http://schemas.microsoft.com/office/drawing/2014/main" id="{0E329811-433A-FD43-B9B1-3BFD89A67F9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B5B006B-93C4-6449-861F-08D4D3D6C65B}"/>
              </a:ext>
            </a:extLst>
          </p:cNvPr>
          <p:cNvSpPr>
            <a:spLocks noGrp="1"/>
          </p:cNvSpPr>
          <p:nvPr>
            <p:ph type="sldNum" sz="quarter" idx="12"/>
          </p:nvPr>
        </p:nvSpPr>
        <p:spPr/>
        <p:txBody>
          <a:bodyPr/>
          <a:lstStyle/>
          <a:p>
            <a:fld id="{5ECBA32D-5313-DE43-B61E-E1C766E6307B}" type="slidenum">
              <a:rPr lang="it-IT" smtClean="0"/>
              <a:t>‹#›</a:t>
            </a:fld>
            <a:endParaRPr lang="it-IT"/>
          </a:p>
        </p:txBody>
      </p:sp>
    </p:spTree>
    <p:extLst>
      <p:ext uri="{BB962C8B-B14F-4D97-AF65-F5344CB8AC3E}">
        <p14:creationId xmlns:p14="http://schemas.microsoft.com/office/powerpoint/2010/main" val="6513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4" name="Shape 144"/>
          <p:cNvSpPr>
            <a:spLocks noGrp="1"/>
          </p:cNvSpPr>
          <p:nvPr>
            <p:ph type="title"/>
          </p:nvPr>
        </p:nvSpPr>
        <p:spPr>
          <a:xfrm>
            <a:off x="609599" y="274639"/>
            <a:ext cx="10972804" cy="1143001"/>
          </a:xfrm>
          <a:prstGeom prst="rect">
            <a:avLst/>
          </a:prstGeom>
        </p:spPr>
        <p:txBody>
          <a:bodyPr lIns="65022" tIns="65022" rIns="65022" bIns="65022"/>
          <a:lstStyle>
            <a:lvl1pPr defTabSz="914367">
              <a:defRPr sz="4359">
                <a:latin typeface="Calibri"/>
                <a:ea typeface="Calibri"/>
                <a:cs typeface="Calibri"/>
                <a:sym typeface="Calibri"/>
              </a:defRPr>
            </a:lvl1pPr>
          </a:lstStyle>
          <a:p>
            <a:r>
              <a:t>Title Text</a:t>
            </a:r>
          </a:p>
        </p:txBody>
      </p:sp>
      <p:sp>
        <p:nvSpPr>
          <p:cNvPr id="145" name="Shape 145"/>
          <p:cNvSpPr>
            <a:spLocks noGrp="1"/>
          </p:cNvSpPr>
          <p:nvPr>
            <p:ph type="body" idx="1"/>
          </p:nvPr>
        </p:nvSpPr>
        <p:spPr>
          <a:xfrm>
            <a:off x="609599" y="1600201"/>
            <a:ext cx="10972804" cy="4525965"/>
          </a:xfrm>
          <a:prstGeom prst="rect">
            <a:avLst/>
          </a:prstGeom>
        </p:spPr>
        <p:txBody>
          <a:bodyPr lIns="65022" tIns="65022" rIns="65022" bIns="65022" anchor="t"/>
          <a:lstStyle>
            <a:lvl1pPr marL="331503" indent="-331503" defTabSz="914367">
              <a:spcBef>
                <a:spcPts val="703"/>
              </a:spcBef>
              <a:buSzPct val="100000"/>
              <a:buFont typeface="Arial"/>
              <a:defRPr sz="3094">
                <a:latin typeface="Calibri"/>
                <a:ea typeface="Calibri"/>
                <a:cs typeface="Calibri"/>
                <a:sym typeface="Calibri"/>
              </a:defRPr>
            </a:lvl1pPr>
            <a:lvl2pPr marL="637173" indent="-315716" defTabSz="914367">
              <a:spcBef>
                <a:spcPts val="703"/>
              </a:spcBef>
              <a:buSzPct val="100000"/>
              <a:buFont typeface="Arial"/>
              <a:buChar char="–"/>
              <a:defRPr sz="3094">
                <a:latin typeface="Calibri"/>
                <a:ea typeface="Calibri"/>
                <a:cs typeface="Calibri"/>
                <a:sym typeface="Calibri"/>
              </a:defRPr>
            </a:lvl2pPr>
            <a:lvl3pPr indent="-294669" defTabSz="914367">
              <a:spcBef>
                <a:spcPts val="703"/>
              </a:spcBef>
              <a:buSzPct val="100000"/>
              <a:buFont typeface="Arial"/>
              <a:defRPr sz="3094">
                <a:latin typeface="Calibri"/>
                <a:ea typeface="Calibri"/>
                <a:cs typeface="Calibri"/>
                <a:sym typeface="Calibri"/>
              </a:defRPr>
            </a:lvl3pPr>
            <a:lvl4pPr marL="1317975" indent="-353602" defTabSz="914367">
              <a:spcBef>
                <a:spcPts val="703"/>
              </a:spcBef>
              <a:buSzPct val="100000"/>
              <a:buFont typeface="Arial"/>
              <a:buChar char="–"/>
              <a:defRPr sz="3094">
                <a:latin typeface="Calibri"/>
                <a:ea typeface="Calibri"/>
                <a:cs typeface="Calibri"/>
                <a:sym typeface="Calibri"/>
              </a:defRPr>
            </a:lvl4pPr>
            <a:lvl5pPr marL="1639432" indent="-353603" defTabSz="914367">
              <a:spcBef>
                <a:spcPts val="703"/>
              </a:spcBef>
              <a:buSzPct val="100000"/>
              <a:buFont typeface="Arial"/>
              <a:buChar char="»"/>
              <a:defRPr sz="3094">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6" name="Shape 146"/>
          <p:cNvSpPr>
            <a:spLocks noGrp="1"/>
          </p:cNvSpPr>
          <p:nvPr>
            <p:ph type="sldNum" sz="quarter" idx="2"/>
          </p:nvPr>
        </p:nvSpPr>
        <p:spPr>
          <a:xfrm>
            <a:off x="11248775" y="6408364"/>
            <a:ext cx="333627" cy="261103"/>
          </a:xfrm>
          <a:prstGeom prst="rect">
            <a:avLst/>
          </a:prstGeom>
        </p:spPr>
        <p:txBody>
          <a:bodyPr lIns="65022" tIns="65022" rIns="65022" bIns="65022" anchor="ctr"/>
          <a:lstStyle>
            <a:lvl1pPr algn="r" defTabSz="914367">
              <a:defRPr sz="1125">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4165895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07E732-EF01-9240-9BE0-B0DB7A21A9B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0A43E16-8090-F54B-BA71-59232DB10D8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3050AB5-7643-F04D-8BB9-D326BB97FB97}"/>
              </a:ext>
            </a:extLst>
          </p:cNvPr>
          <p:cNvSpPr>
            <a:spLocks noGrp="1"/>
          </p:cNvSpPr>
          <p:nvPr>
            <p:ph type="dt" sz="half" idx="10"/>
          </p:nvPr>
        </p:nvSpPr>
        <p:spPr/>
        <p:txBody>
          <a:bodyPr/>
          <a:lstStyle/>
          <a:p>
            <a:fld id="{980F9F62-30B9-AD41-98B3-DFDC866746F8}" type="datetime1">
              <a:rPr lang="it-IT" smtClean="0"/>
              <a:t>29/10/20</a:t>
            </a:fld>
            <a:endParaRPr lang="it-IT"/>
          </a:p>
        </p:txBody>
      </p:sp>
      <p:sp>
        <p:nvSpPr>
          <p:cNvPr id="5" name="Segnaposto piè di pagina 4">
            <a:extLst>
              <a:ext uri="{FF2B5EF4-FFF2-40B4-BE49-F238E27FC236}">
                <a16:creationId xmlns:a16="http://schemas.microsoft.com/office/drawing/2014/main" id="{F3CE4BAC-68D9-5C4F-A92C-DC67375FC3B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E4926E1-BDDA-CC44-B2F8-F812551B495C}"/>
              </a:ext>
            </a:extLst>
          </p:cNvPr>
          <p:cNvSpPr>
            <a:spLocks noGrp="1"/>
          </p:cNvSpPr>
          <p:nvPr>
            <p:ph type="sldNum" sz="quarter" idx="12"/>
          </p:nvPr>
        </p:nvSpPr>
        <p:spPr/>
        <p:txBody>
          <a:bodyPr/>
          <a:lstStyle/>
          <a:p>
            <a:fld id="{5ECBA32D-5313-DE43-B61E-E1C766E6307B}" type="slidenum">
              <a:rPr lang="it-IT" smtClean="0"/>
              <a:t>‹#›</a:t>
            </a:fld>
            <a:endParaRPr lang="it-IT"/>
          </a:p>
        </p:txBody>
      </p:sp>
    </p:spTree>
    <p:extLst>
      <p:ext uri="{BB962C8B-B14F-4D97-AF65-F5344CB8AC3E}">
        <p14:creationId xmlns:p14="http://schemas.microsoft.com/office/powerpoint/2010/main" val="2387970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25A915-4679-5142-9823-01FDD6C3BE2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1A1B894-3AB6-1D4B-B5CB-B3B4F0DDC0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ACCA847-2816-FD40-8D57-5572A4760D56}"/>
              </a:ext>
            </a:extLst>
          </p:cNvPr>
          <p:cNvSpPr>
            <a:spLocks noGrp="1"/>
          </p:cNvSpPr>
          <p:nvPr>
            <p:ph type="dt" sz="half" idx="10"/>
          </p:nvPr>
        </p:nvSpPr>
        <p:spPr/>
        <p:txBody>
          <a:bodyPr/>
          <a:lstStyle/>
          <a:p>
            <a:fld id="{E13DBAE9-8527-EF48-822C-72565ECEC5A0}" type="datetime1">
              <a:rPr lang="it-IT" smtClean="0"/>
              <a:t>29/10/20</a:t>
            </a:fld>
            <a:endParaRPr lang="it-IT"/>
          </a:p>
        </p:txBody>
      </p:sp>
      <p:sp>
        <p:nvSpPr>
          <p:cNvPr id="5" name="Segnaposto piè di pagina 4">
            <a:extLst>
              <a:ext uri="{FF2B5EF4-FFF2-40B4-BE49-F238E27FC236}">
                <a16:creationId xmlns:a16="http://schemas.microsoft.com/office/drawing/2014/main" id="{85A9E7FE-028B-7141-9CDC-7143586D9A1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3DE8794-485E-0843-AF04-6DB9B75D5F79}"/>
              </a:ext>
            </a:extLst>
          </p:cNvPr>
          <p:cNvSpPr>
            <a:spLocks noGrp="1"/>
          </p:cNvSpPr>
          <p:nvPr>
            <p:ph type="sldNum" sz="quarter" idx="12"/>
          </p:nvPr>
        </p:nvSpPr>
        <p:spPr/>
        <p:txBody>
          <a:bodyPr/>
          <a:lstStyle/>
          <a:p>
            <a:fld id="{5ECBA32D-5313-DE43-B61E-E1C766E6307B}" type="slidenum">
              <a:rPr lang="it-IT" smtClean="0"/>
              <a:t>‹#›</a:t>
            </a:fld>
            <a:endParaRPr lang="it-IT"/>
          </a:p>
        </p:txBody>
      </p:sp>
    </p:spTree>
    <p:extLst>
      <p:ext uri="{BB962C8B-B14F-4D97-AF65-F5344CB8AC3E}">
        <p14:creationId xmlns:p14="http://schemas.microsoft.com/office/powerpoint/2010/main" val="2704105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4C7F59-738B-C642-8D41-7AFC7FD56A0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7B75F09-57B9-154E-A76C-662E4DCB6DE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C13ECE1-E79B-4644-A1CD-D1C86C102A1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38D00DC-11DA-E240-97E1-CBB89C1AE9A0}"/>
              </a:ext>
            </a:extLst>
          </p:cNvPr>
          <p:cNvSpPr>
            <a:spLocks noGrp="1"/>
          </p:cNvSpPr>
          <p:nvPr>
            <p:ph type="dt" sz="half" idx="10"/>
          </p:nvPr>
        </p:nvSpPr>
        <p:spPr/>
        <p:txBody>
          <a:bodyPr/>
          <a:lstStyle/>
          <a:p>
            <a:fld id="{CC27F93E-D514-F74E-AF6F-34BDAFA0E77F}" type="datetime1">
              <a:rPr lang="it-IT" smtClean="0"/>
              <a:t>29/10/20</a:t>
            </a:fld>
            <a:endParaRPr lang="it-IT"/>
          </a:p>
        </p:txBody>
      </p:sp>
      <p:sp>
        <p:nvSpPr>
          <p:cNvPr id="6" name="Segnaposto piè di pagina 5">
            <a:extLst>
              <a:ext uri="{FF2B5EF4-FFF2-40B4-BE49-F238E27FC236}">
                <a16:creationId xmlns:a16="http://schemas.microsoft.com/office/drawing/2014/main" id="{B850F146-856B-6642-94ED-47EDF1A7A42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94A1D22-4B87-A349-8289-2B969993BD50}"/>
              </a:ext>
            </a:extLst>
          </p:cNvPr>
          <p:cNvSpPr>
            <a:spLocks noGrp="1"/>
          </p:cNvSpPr>
          <p:nvPr>
            <p:ph type="sldNum" sz="quarter" idx="12"/>
          </p:nvPr>
        </p:nvSpPr>
        <p:spPr/>
        <p:txBody>
          <a:bodyPr/>
          <a:lstStyle/>
          <a:p>
            <a:fld id="{5ECBA32D-5313-DE43-B61E-E1C766E6307B}" type="slidenum">
              <a:rPr lang="it-IT" smtClean="0"/>
              <a:t>‹#›</a:t>
            </a:fld>
            <a:endParaRPr lang="it-IT"/>
          </a:p>
        </p:txBody>
      </p:sp>
    </p:spTree>
    <p:extLst>
      <p:ext uri="{BB962C8B-B14F-4D97-AF65-F5344CB8AC3E}">
        <p14:creationId xmlns:p14="http://schemas.microsoft.com/office/powerpoint/2010/main" val="586197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4F060F-A897-134F-AE9C-D3B8A6421CF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BF4C288-E65A-3A45-AD7F-1141E84A4A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3CA41CF-DBB1-0C4D-8553-7E7C32771BA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C11E659-BC49-6941-9884-AEDC68FED9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7F86469-1C82-9E4B-8718-BC37B6C62DB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701CE23-1479-1049-94BC-FF04FC4AF5CF}"/>
              </a:ext>
            </a:extLst>
          </p:cNvPr>
          <p:cNvSpPr>
            <a:spLocks noGrp="1"/>
          </p:cNvSpPr>
          <p:nvPr>
            <p:ph type="dt" sz="half" idx="10"/>
          </p:nvPr>
        </p:nvSpPr>
        <p:spPr/>
        <p:txBody>
          <a:bodyPr/>
          <a:lstStyle/>
          <a:p>
            <a:fld id="{2650EB3E-2259-0A44-B97D-F00257D40E77}" type="datetime1">
              <a:rPr lang="it-IT" smtClean="0"/>
              <a:t>29/10/20</a:t>
            </a:fld>
            <a:endParaRPr lang="it-IT"/>
          </a:p>
        </p:txBody>
      </p:sp>
      <p:sp>
        <p:nvSpPr>
          <p:cNvPr id="8" name="Segnaposto piè di pagina 7">
            <a:extLst>
              <a:ext uri="{FF2B5EF4-FFF2-40B4-BE49-F238E27FC236}">
                <a16:creationId xmlns:a16="http://schemas.microsoft.com/office/drawing/2014/main" id="{ED788131-8909-FE47-A6F7-AC64BC6BBB9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868DE83-8FCD-694D-91D9-0DB4FCF5C055}"/>
              </a:ext>
            </a:extLst>
          </p:cNvPr>
          <p:cNvSpPr>
            <a:spLocks noGrp="1"/>
          </p:cNvSpPr>
          <p:nvPr>
            <p:ph type="sldNum" sz="quarter" idx="12"/>
          </p:nvPr>
        </p:nvSpPr>
        <p:spPr/>
        <p:txBody>
          <a:bodyPr/>
          <a:lstStyle/>
          <a:p>
            <a:fld id="{5ECBA32D-5313-DE43-B61E-E1C766E6307B}" type="slidenum">
              <a:rPr lang="it-IT" smtClean="0"/>
              <a:t>‹#›</a:t>
            </a:fld>
            <a:endParaRPr lang="it-IT"/>
          </a:p>
        </p:txBody>
      </p:sp>
    </p:spTree>
    <p:extLst>
      <p:ext uri="{BB962C8B-B14F-4D97-AF65-F5344CB8AC3E}">
        <p14:creationId xmlns:p14="http://schemas.microsoft.com/office/powerpoint/2010/main" val="374320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D07BA1-846D-624E-A646-05F29B6EB61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8A0C400-3F32-A549-B99C-CAF8E9B728BD}"/>
              </a:ext>
            </a:extLst>
          </p:cNvPr>
          <p:cNvSpPr>
            <a:spLocks noGrp="1"/>
          </p:cNvSpPr>
          <p:nvPr>
            <p:ph type="dt" sz="half" idx="10"/>
          </p:nvPr>
        </p:nvSpPr>
        <p:spPr/>
        <p:txBody>
          <a:bodyPr/>
          <a:lstStyle/>
          <a:p>
            <a:fld id="{71703351-57F8-AF4B-BABC-E2741A4B41B6}" type="datetime1">
              <a:rPr lang="it-IT" smtClean="0"/>
              <a:t>29/10/20</a:t>
            </a:fld>
            <a:endParaRPr lang="it-IT"/>
          </a:p>
        </p:txBody>
      </p:sp>
      <p:sp>
        <p:nvSpPr>
          <p:cNvPr id="4" name="Segnaposto piè di pagina 3">
            <a:extLst>
              <a:ext uri="{FF2B5EF4-FFF2-40B4-BE49-F238E27FC236}">
                <a16:creationId xmlns:a16="http://schemas.microsoft.com/office/drawing/2014/main" id="{C66F8E22-9FF2-C849-9E00-A5E1337765A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80D01235-FFA1-2E48-9975-86931A83CCBB}"/>
              </a:ext>
            </a:extLst>
          </p:cNvPr>
          <p:cNvSpPr>
            <a:spLocks noGrp="1"/>
          </p:cNvSpPr>
          <p:nvPr>
            <p:ph type="sldNum" sz="quarter" idx="12"/>
          </p:nvPr>
        </p:nvSpPr>
        <p:spPr/>
        <p:txBody>
          <a:bodyPr/>
          <a:lstStyle/>
          <a:p>
            <a:fld id="{5ECBA32D-5313-DE43-B61E-E1C766E6307B}" type="slidenum">
              <a:rPr lang="it-IT" smtClean="0"/>
              <a:t>‹#›</a:t>
            </a:fld>
            <a:endParaRPr lang="it-IT"/>
          </a:p>
        </p:txBody>
      </p:sp>
    </p:spTree>
    <p:extLst>
      <p:ext uri="{BB962C8B-B14F-4D97-AF65-F5344CB8AC3E}">
        <p14:creationId xmlns:p14="http://schemas.microsoft.com/office/powerpoint/2010/main" val="483348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01321CA-B112-C546-A281-DE1FCB1622E7}"/>
              </a:ext>
            </a:extLst>
          </p:cNvPr>
          <p:cNvSpPr>
            <a:spLocks noGrp="1"/>
          </p:cNvSpPr>
          <p:nvPr>
            <p:ph type="dt" sz="half" idx="10"/>
          </p:nvPr>
        </p:nvSpPr>
        <p:spPr/>
        <p:txBody>
          <a:bodyPr/>
          <a:lstStyle/>
          <a:p>
            <a:fld id="{1BCD1B2C-D442-2446-89A1-27AF3BA1EE8E}" type="datetime1">
              <a:rPr lang="it-IT" smtClean="0"/>
              <a:t>29/10/20</a:t>
            </a:fld>
            <a:endParaRPr lang="it-IT"/>
          </a:p>
        </p:txBody>
      </p:sp>
      <p:sp>
        <p:nvSpPr>
          <p:cNvPr id="3" name="Segnaposto piè di pagina 2">
            <a:extLst>
              <a:ext uri="{FF2B5EF4-FFF2-40B4-BE49-F238E27FC236}">
                <a16:creationId xmlns:a16="http://schemas.microsoft.com/office/drawing/2014/main" id="{43228943-AED2-7E4E-8E7F-192DF4663B4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12903A9-F314-5A49-BF43-C67460F6F790}"/>
              </a:ext>
            </a:extLst>
          </p:cNvPr>
          <p:cNvSpPr>
            <a:spLocks noGrp="1"/>
          </p:cNvSpPr>
          <p:nvPr>
            <p:ph type="sldNum" sz="quarter" idx="12"/>
          </p:nvPr>
        </p:nvSpPr>
        <p:spPr/>
        <p:txBody>
          <a:bodyPr/>
          <a:lstStyle/>
          <a:p>
            <a:fld id="{5ECBA32D-5313-DE43-B61E-E1C766E6307B}" type="slidenum">
              <a:rPr lang="it-IT" smtClean="0"/>
              <a:t>‹#›</a:t>
            </a:fld>
            <a:endParaRPr lang="it-IT"/>
          </a:p>
        </p:txBody>
      </p:sp>
    </p:spTree>
    <p:extLst>
      <p:ext uri="{BB962C8B-B14F-4D97-AF65-F5344CB8AC3E}">
        <p14:creationId xmlns:p14="http://schemas.microsoft.com/office/powerpoint/2010/main" val="4289777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924B1B-0EAF-4C40-8B4E-3EB4B1025B9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E178AE-CD56-3C4E-AB2F-A70B7D2925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5E6A2D5-0EA3-A14A-989E-505DCEA87F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3136F91-81A4-4048-BFD5-71F6FB26FE14}"/>
              </a:ext>
            </a:extLst>
          </p:cNvPr>
          <p:cNvSpPr>
            <a:spLocks noGrp="1"/>
          </p:cNvSpPr>
          <p:nvPr>
            <p:ph type="dt" sz="half" idx="10"/>
          </p:nvPr>
        </p:nvSpPr>
        <p:spPr/>
        <p:txBody>
          <a:bodyPr/>
          <a:lstStyle/>
          <a:p>
            <a:fld id="{4E673ED9-C7E7-AD43-AD7C-BD0CB847A4BB}" type="datetime1">
              <a:rPr lang="it-IT" smtClean="0"/>
              <a:t>29/10/20</a:t>
            </a:fld>
            <a:endParaRPr lang="it-IT"/>
          </a:p>
        </p:txBody>
      </p:sp>
      <p:sp>
        <p:nvSpPr>
          <p:cNvPr id="6" name="Segnaposto piè di pagina 5">
            <a:extLst>
              <a:ext uri="{FF2B5EF4-FFF2-40B4-BE49-F238E27FC236}">
                <a16:creationId xmlns:a16="http://schemas.microsoft.com/office/drawing/2014/main" id="{0337ABB2-2884-6B48-969B-FC42BB3F529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C109D69-7F41-7C4B-95BB-646A7FF41759}"/>
              </a:ext>
            </a:extLst>
          </p:cNvPr>
          <p:cNvSpPr>
            <a:spLocks noGrp="1"/>
          </p:cNvSpPr>
          <p:nvPr>
            <p:ph type="sldNum" sz="quarter" idx="12"/>
          </p:nvPr>
        </p:nvSpPr>
        <p:spPr/>
        <p:txBody>
          <a:bodyPr/>
          <a:lstStyle/>
          <a:p>
            <a:fld id="{5ECBA32D-5313-DE43-B61E-E1C766E6307B}" type="slidenum">
              <a:rPr lang="it-IT" smtClean="0"/>
              <a:t>‹#›</a:t>
            </a:fld>
            <a:endParaRPr lang="it-IT"/>
          </a:p>
        </p:txBody>
      </p:sp>
    </p:spTree>
    <p:extLst>
      <p:ext uri="{BB962C8B-B14F-4D97-AF65-F5344CB8AC3E}">
        <p14:creationId xmlns:p14="http://schemas.microsoft.com/office/powerpoint/2010/main" val="3112754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4481F4-DDCC-A24F-BE6F-CBA6D08B6A1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2E129AA-5971-0C41-93C4-EB58A47F78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EB0B676-7943-FE42-B50A-F82586DF1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8F61E4D-E556-6346-92DD-74A1497902AE}"/>
              </a:ext>
            </a:extLst>
          </p:cNvPr>
          <p:cNvSpPr>
            <a:spLocks noGrp="1"/>
          </p:cNvSpPr>
          <p:nvPr>
            <p:ph type="dt" sz="half" idx="10"/>
          </p:nvPr>
        </p:nvSpPr>
        <p:spPr/>
        <p:txBody>
          <a:bodyPr/>
          <a:lstStyle/>
          <a:p>
            <a:fld id="{9B8D6B84-E93B-F346-BA11-CFD6730E95C4}" type="datetime1">
              <a:rPr lang="it-IT" smtClean="0"/>
              <a:t>29/10/20</a:t>
            </a:fld>
            <a:endParaRPr lang="it-IT"/>
          </a:p>
        </p:txBody>
      </p:sp>
      <p:sp>
        <p:nvSpPr>
          <p:cNvPr id="6" name="Segnaposto piè di pagina 5">
            <a:extLst>
              <a:ext uri="{FF2B5EF4-FFF2-40B4-BE49-F238E27FC236}">
                <a16:creationId xmlns:a16="http://schemas.microsoft.com/office/drawing/2014/main" id="{B411A25B-6FB1-7D4B-A65A-48A59A20F3B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A746750-4443-244D-8959-01BB2400125D}"/>
              </a:ext>
            </a:extLst>
          </p:cNvPr>
          <p:cNvSpPr>
            <a:spLocks noGrp="1"/>
          </p:cNvSpPr>
          <p:nvPr>
            <p:ph type="sldNum" sz="quarter" idx="12"/>
          </p:nvPr>
        </p:nvSpPr>
        <p:spPr/>
        <p:txBody>
          <a:bodyPr/>
          <a:lstStyle/>
          <a:p>
            <a:fld id="{5ECBA32D-5313-DE43-B61E-E1C766E6307B}" type="slidenum">
              <a:rPr lang="it-IT" smtClean="0"/>
              <a:t>‹#›</a:t>
            </a:fld>
            <a:endParaRPr lang="it-IT"/>
          </a:p>
        </p:txBody>
      </p:sp>
    </p:spTree>
    <p:extLst>
      <p:ext uri="{BB962C8B-B14F-4D97-AF65-F5344CB8AC3E}">
        <p14:creationId xmlns:p14="http://schemas.microsoft.com/office/powerpoint/2010/main" val="1223371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D178C08-FFDA-DF4D-AE8D-D256DF0EC0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EB3F5BD-85DC-D04B-91A7-476F0D6E33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9C0E77-8A48-7746-99D5-B6A65AF30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18C62-778D-094D-8F28-6FAFE4932894}" type="datetime1">
              <a:rPr lang="it-IT" smtClean="0"/>
              <a:t>29/10/20</a:t>
            </a:fld>
            <a:endParaRPr lang="it-IT"/>
          </a:p>
        </p:txBody>
      </p:sp>
      <p:sp>
        <p:nvSpPr>
          <p:cNvPr id="5" name="Segnaposto piè di pagina 4">
            <a:extLst>
              <a:ext uri="{FF2B5EF4-FFF2-40B4-BE49-F238E27FC236}">
                <a16:creationId xmlns:a16="http://schemas.microsoft.com/office/drawing/2014/main" id="{5D3F6F1A-DB20-D842-89D0-74AA41A889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232FA01-B76F-4A4F-8A6E-536E4F3786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BA32D-5313-DE43-B61E-E1C766E6307B}" type="slidenum">
              <a:rPr lang="it-IT" smtClean="0"/>
              <a:t>‹#›</a:t>
            </a:fld>
            <a:endParaRPr lang="it-IT"/>
          </a:p>
        </p:txBody>
      </p:sp>
    </p:spTree>
    <p:extLst>
      <p:ext uri="{BB962C8B-B14F-4D97-AF65-F5344CB8AC3E}">
        <p14:creationId xmlns:p14="http://schemas.microsoft.com/office/powerpoint/2010/main" val="4016540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screenshot, uccello&#10;&#10;Descrizione generata automaticamente">
            <a:extLst>
              <a:ext uri="{FF2B5EF4-FFF2-40B4-BE49-F238E27FC236}">
                <a16:creationId xmlns:a16="http://schemas.microsoft.com/office/drawing/2014/main" id="{C82F4343-F26E-1447-A76E-CCE7ADE674BF}"/>
              </a:ext>
            </a:extLst>
          </p:cNvPr>
          <p:cNvPicPr>
            <a:picLocks noChangeAspect="1"/>
          </p:cNvPicPr>
          <p:nvPr/>
        </p:nvPicPr>
        <p:blipFill rotWithShape="1">
          <a:blip r:embed="rId2"/>
          <a:srcRect r="1664" b="47778"/>
          <a:stretch/>
        </p:blipFill>
        <p:spPr>
          <a:xfrm>
            <a:off x="1988448" y="0"/>
            <a:ext cx="8577954" cy="4478867"/>
          </a:xfrm>
          <a:prstGeom prst="rect">
            <a:avLst/>
          </a:prstGeom>
        </p:spPr>
      </p:pic>
      <p:sp>
        <p:nvSpPr>
          <p:cNvPr id="7" name="Rettangolo 6">
            <a:extLst>
              <a:ext uri="{FF2B5EF4-FFF2-40B4-BE49-F238E27FC236}">
                <a16:creationId xmlns:a16="http://schemas.microsoft.com/office/drawing/2014/main" id="{157C653F-4808-6547-8954-5E7655D80AE0}"/>
              </a:ext>
            </a:extLst>
          </p:cNvPr>
          <p:cNvSpPr/>
          <p:nvPr/>
        </p:nvSpPr>
        <p:spPr>
          <a:xfrm>
            <a:off x="7515225" y="5114925"/>
            <a:ext cx="2800350" cy="914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solidFill>
                  <a:srgbClr val="C00000"/>
                </a:solidFill>
              </a:rPr>
              <a:t>ANTONIO MONTANARO</a:t>
            </a:r>
          </a:p>
        </p:txBody>
      </p:sp>
      <p:sp>
        <p:nvSpPr>
          <p:cNvPr id="8" name="Rettangolo 7">
            <a:extLst>
              <a:ext uri="{FF2B5EF4-FFF2-40B4-BE49-F238E27FC236}">
                <a16:creationId xmlns:a16="http://schemas.microsoft.com/office/drawing/2014/main" id="{E32D2D97-2EA8-BC48-9784-6CB15A043599}"/>
              </a:ext>
            </a:extLst>
          </p:cNvPr>
          <p:cNvSpPr/>
          <p:nvPr/>
        </p:nvSpPr>
        <p:spPr>
          <a:xfrm>
            <a:off x="2828924" y="2528888"/>
            <a:ext cx="6958013" cy="141446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2800" dirty="0">
                <a:solidFill>
                  <a:srgbClr val="C00000"/>
                </a:solidFill>
              </a:rPr>
              <a:t>Machine Learning for processing </a:t>
            </a:r>
          </a:p>
          <a:p>
            <a:pPr algn="ctr"/>
            <a:r>
              <a:rPr lang="it-IT" sz="2800" dirty="0">
                <a:solidFill>
                  <a:srgbClr val="C00000"/>
                </a:solidFill>
              </a:rPr>
              <a:t>of </a:t>
            </a:r>
            <a:r>
              <a:rPr lang="it-IT" sz="2800" dirty="0" err="1">
                <a:solidFill>
                  <a:srgbClr val="C00000"/>
                </a:solidFill>
              </a:rPr>
              <a:t>space</a:t>
            </a:r>
            <a:r>
              <a:rPr lang="it-IT" sz="2800" dirty="0">
                <a:solidFill>
                  <a:srgbClr val="C00000"/>
                </a:solidFill>
              </a:rPr>
              <a:t> images</a:t>
            </a:r>
          </a:p>
        </p:txBody>
      </p:sp>
      <p:sp>
        <p:nvSpPr>
          <p:cNvPr id="2" name="Segnaposto numero diapositiva 1">
            <a:extLst>
              <a:ext uri="{FF2B5EF4-FFF2-40B4-BE49-F238E27FC236}">
                <a16:creationId xmlns:a16="http://schemas.microsoft.com/office/drawing/2014/main" id="{9F7A16B2-A7B8-4A48-B171-7BB82BBD950C}"/>
              </a:ext>
            </a:extLst>
          </p:cNvPr>
          <p:cNvSpPr>
            <a:spLocks noGrp="1"/>
          </p:cNvSpPr>
          <p:nvPr>
            <p:ph type="sldNum" sz="quarter" idx="12"/>
          </p:nvPr>
        </p:nvSpPr>
        <p:spPr/>
        <p:txBody>
          <a:bodyPr/>
          <a:lstStyle/>
          <a:p>
            <a:fld id="{5ECBA32D-5313-DE43-B61E-E1C766E6307B}" type="slidenum">
              <a:rPr lang="it-IT" smtClean="0"/>
              <a:t>1</a:t>
            </a:fld>
            <a:endParaRPr lang="it-IT"/>
          </a:p>
        </p:txBody>
      </p:sp>
      <p:sp>
        <p:nvSpPr>
          <p:cNvPr id="9" name="Rettangolo 8">
            <a:extLst>
              <a:ext uri="{FF2B5EF4-FFF2-40B4-BE49-F238E27FC236}">
                <a16:creationId xmlns:a16="http://schemas.microsoft.com/office/drawing/2014/main" id="{28C86822-83B0-F549-A4C6-21806133899E}"/>
              </a:ext>
            </a:extLst>
          </p:cNvPr>
          <p:cNvSpPr/>
          <p:nvPr/>
        </p:nvSpPr>
        <p:spPr>
          <a:xfrm>
            <a:off x="3362060" y="6029325"/>
            <a:ext cx="6273007" cy="63605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2800" dirty="0">
                <a:solidFill>
                  <a:schemeClr val="tx1"/>
                </a:solidFill>
              </a:rPr>
              <a:t>Ottobre 2020</a:t>
            </a:r>
          </a:p>
        </p:txBody>
      </p:sp>
      <p:pic>
        <p:nvPicPr>
          <p:cNvPr id="10" name="Immagine 9" descr="Immagine che contiene screenshot, uccello&#10;&#10;Descrizione generata automaticamente">
            <a:extLst>
              <a:ext uri="{FF2B5EF4-FFF2-40B4-BE49-F238E27FC236}">
                <a16:creationId xmlns:a16="http://schemas.microsoft.com/office/drawing/2014/main" id="{F94F2EDD-9A51-5144-9B57-5D4001DB9479}"/>
              </a:ext>
            </a:extLst>
          </p:cNvPr>
          <p:cNvPicPr>
            <a:picLocks noChangeAspect="1"/>
          </p:cNvPicPr>
          <p:nvPr/>
        </p:nvPicPr>
        <p:blipFill rotWithShape="1">
          <a:blip r:embed="rId2"/>
          <a:srcRect l="11225" t="64166" r="47748" b="17193"/>
          <a:stretch/>
        </p:blipFill>
        <p:spPr>
          <a:xfrm>
            <a:off x="2189164" y="3731685"/>
            <a:ext cx="3906836" cy="2029883"/>
          </a:xfrm>
          <a:prstGeom prst="rect">
            <a:avLst/>
          </a:prstGeom>
        </p:spPr>
      </p:pic>
      <p:sp>
        <p:nvSpPr>
          <p:cNvPr id="3" name="Rettangolo 2">
            <a:extLst>
              <a:ext uri="{FF2B5EF4-FFF2-40B4-BE49-F238E27FC236}">
                <a16:creationId xmlns:a16="http://schemas.microsoft.com/office/drawing/2014/main" id="{926A66F2-A768-DE44-A657-B4E809E380DC}"/>
              </a:ext>
            </a:extLst>
          </p:cNvPr>
          <p:cNvSpPr/>
          <p:nvPr/>
        </p:nvSpPr>
        <p:spPr>
          <a:xfrm>
            <a:off x="5977217" y="3244334"/>
            <a:ext cx="290464" cy="369332"/>
          </a:xfrm>
          <a:prstGeom prst="rect">
            <a:avLst/>
          </a:prstGeom>
        </p:spPr>
        <p:txBody>
          <a:bodyPr wrap="none">
            <a:spAutoFit/>
          </a:bodyPr>
          <a:lstStyle/>
          <a:p>
            <a:r>
              <a:rPr lang="it-IT" dirty="0">
                <a:solidFill>
                  <a:srgbClr val="000000"/>
                </a:solidFill>
              </a:rPr>
              <a:t> </a:t>
            </a:r>
            <a:r>
              <a:rPr lang="it-IT" dirty="0"/>
              <a:t> </a:t>
            </a:r>
          </a:p>
        </p:txBody>
      </p:sp>
    </p:spTree>
    <p:extLst>
      <p:ext uri="{BB962C8B-B14F-4D97-AF65-F5344CB8AC3E}">
        <p14:creationId xmlns:p14="http://schemas.microsoft.com/office/powerpoint/2010/main" val="2021997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3EC55D6-DC44-4326-93FD-6FC407AB5D67}"/>
              </a:ext>
            </a:extLst>
          </p:cNvPr>
          <p:cNvPicPr>
            <a:picLocks noChangeAspect="1"/>
          </p:cNvPicPr>
          <p:nvPr/>
        </p:nvPicPr>
        <p:blipFill rotWithShape="1">
          <a:blip r:embed="rId2"/>
          <a:srcRect t="7697" r="13818" b="1394"/>
          <a:stretch/>
        </p:blipFill>
        <p:spPr>
          <a:xfrm>
            <a:off x="3523488" y="10"/>
            <a:ext cx="8668512" cy="6857990"/>
          </a:xfrm>
          <a:prstGeom prst="rect">
            <a:avLst/>
          </a:prstGeom>
        </p:spPr>
      </p:pic>
      <p:sp>
        <p:nvSpPr>
          <p:cNvPr id="28" name="Rectangle 2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90F39052-3497-4946-8952-2436C0F8BE0E}"/>
              </a:ext>
            </a:extLst>
          </p:cNvPr>
          <p:cNvSpPr>
            <a:spLocks noGrp="1"/>
          </p:cNvSpPr>
          <p:nvPr>
            <p:ph type="title"/>
          </p:nvPr>
        </p:nvSpPr>
        <p:spPr>
          <a:xfrm>
            <a:off x="371094" y="1161288"/>
            <a:ext cx="3438144" cy="1124712"/>
          </a:xfrm>
        </p:spPr>
        <p:txBody>
          <a:bodyPr anchor="b">
            <a:normAutofit/>
          </a:bodyPr>
          <a:lstStyle/>
          <a:p>
            <a:r>
              <a:rPr lang="it-IT" sz="2800"/>
              <a:t>Machine Learning Applications</a:t>
            </a:r>
          </a:p>
        </p:txBody>
      </p:sp>
      <p:sp>
        <p:nvSpPr>
          <p:cNvPr id="29" name="Rectangle 2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C9272EA1-BBD5-104A-87EA-D73A43B6B0BD}"/>
              </a:ext>
            </a:extLst>
          </p:cNvPr>
          <p:cNvSpPr>
            <a:spLocks noGrp="1"/>
          </p:cNvSpPr>
          <p:nvPr>
            <p:ph idx="1"/>
          </p:nvPr>
        </p:nvSpPr>
        <p:spPr>
          <a:xfrm>
            <a:off x="424815" y="3553029"/>
            <a:ext cx="6157298" cy="3207258"/>
          </a:xfrm>
        </p:spPr>
        <p:txBody>
          <a:bodyPr anchor="t">
            <a:normAutofit/>
          </a:bodyPr>
          <a:lstStyle/>
          <a:p>
            <a:r>
              <a:rPr lang="it-IT" sz="2400" dirty="0" err="1"/>
              <a:t>Convolutional</a:t>
            </a:r>
            <a:r>
              <a:rPr lang="it-IT" sz="2400" dirty="0"/>
              <a:t> Long-Short </a:t>
            </a:r>
            <a:r>
              <a:rPr lang="it-IT" sz="2400" dirty="0" err="1"/>
              <a:t>Term</a:t>
            </a:r>
            <a:r>
              <a:rPr lang="it-IT" sz="2400" dirty="0"/>
              <a:t> Memory (</a:t>
            </a:r>
            <a:r>
              <a:rPr lang="it-IT" sz="2400" dirty="0" err="1"/>
              <a:t>Conv</a:t>
            </a:r>
            <a:r>
              <a:rPr lang="it-IT" sz="2400" dirty="0"/>
              <a:t>-LSTM) Network</a:t>
            </a:r>
          </a:p>
          <a:p>
            <a:pPr lvl="1"/>
            <a:r>
              <a:rPr lang="it-IT" dirty="0"/>
              <a:t>For </a:t>
            </a:r>
            <a:r>
              <a:rPr lang="it-IT" dirty="0" err="1"/>
              <a:t>predicting</a:t>
            </a:r>
            <a:r>
              <a:rPr lang="it-IT" dirty="0"/>
              <a:t> </a:t>
            </a:r>
            <a:r>
              <a:rPr lang="it-IT" dirty="0" err="1"/>
              <a:t>space</a:t>
            </a:r>
            <a:r>
              <a:rPr lang="it-IT" dirty="0"/>
              <a:t> </a:t>
            </a:r>
            <a:r>
              <a:rPr lang="it-IT" dirty="0" err="1"/>
              <a:t>debris</a:t>
            </a:r>
            <a:r>
              <a:rPr lang="it-IT" dirty="0"/>
              <a:t> </a:t>
            </a:r>
            <a:r>
              <a:rPr lang="it-IT" dirty="0" err="1"/>
              <a:t>motion</a:t>
            </a:r>
            <a:endParaRPr lang="it-IT" dirty="0"/>
          </a:p>
          <a:p>
            <a:pPr marL="0" indent="0">
              <a:buNone/>
            </a:pPr>
            <a:endParaRPr lang="it-IT" sz="2400" dirty="0"/>
          </a:p>
        </p:txBody>
      </p:sp>
      <p:sp>
        <p:nvSpPr>
          <p:cNvPr id="4" name="Segnaposto numero diapositiva 3">
            <a:extLst>
              <a:ext uri="{FF2B5EF4-FFF2-40B4-BE49-F238E27FC236}">
                <a16:creationId xmlns:a16="http://schemas.microsoft.com/office/drawing/2014/main" id="{C8BF4432-9AB2-CE44-908E-093D0D9EC8B3}"/>
              </a:ext>
            </a:extLst>
          </p:cNvPr>
          <p:cNvSpPr>
            <a:spLocks noGrp="1"/>
          </p:cNvSpPr>
          <p:nvPr>
            <p:ph type="sldNum" sz="quarter" idx="12"/>
          </p:nvPr>
        </p:nvSpPr>
        <p:spPr/>
        <p:txBody>
          <a:bodyPr/>
          <a:lstStyle/>
          <a:p>
            <a:fld id="{5ECBA32D-5313-DE43-B61E-E1C766E6307B}" type="slidenum">
              <a:rPr lang="it-IT" smtClean="0"/>
              <a:t>10</a:t>
            </a:fld>
            <a:endParaRPr lang="it-IT"/>
          </a:p>
        </p:txBody>
      </p:sp>
    </p:spTree>
    <p:extLst>
      <p:ext uri="{BB962C8B-B14F-4D97-AF65-F5344CB8AC3E}">
        <p14:creationId xmlns:p14="http://schemas.microsoft.com/office/powerpoint/2010/main" val="842369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4F6F90-E9B1-D34D-AD79-702B16C41F6E}"/>
              </a:ext>
            </a:extLst>
          </p:cNvPr>
          <p:cNvSpPr>
            <a:spLocks noGrp="1"/>
          </p:cNvSpPr>
          <p:nvPr>
            <p:ph type="title"/>
          </p:nvPr>
        </p:nvSpPr>
        <p:spPr>
          <a:xfrm>
            <a:off x="838200" y="18255"/>
            <a:ext cx="10515600" cy="1325563"/>
          </a:xfrm>
        </p:spPr>
        <p:txBody>
          <a:bodyPr/>
          <a:lstStyle/>
          <a:p>
            <a:r>
              <a:rPr lang="it-IT" dirty="0" err="1">
                <a:solidFill>
                  <a:srgbClr val="C00000"/>
                </a:solidFill>
              </a:rPr>
              <a:t>Conv</a:t>
            </a:r>
            <a:r>
              <a:rPr lang="it-IT" dirty="0">
                <a:solidFill>
                  <a:srgbClr val="C00000"/>
                </a:solidFill>
              </a:rPr>
              <a:t>-LSTM Network</a:t>
            </a:r>
          </a:p>
        </p:txBody>
      </p:sp>
      <p:sp>
        <p:nvSpPr>
          <p:cNvPr id="6" name="CasellaDiTesto 5">
            <a:extLst>
              <a:ext uri="{FF2B5EF4-FFF2-40B4-BE49-F238E27FC236}">
                <a16:creationId xmlns:a16="http://schemas.microsoft.com/office/drawing/2014/main" id="{3A1C7AF9-1B75-5D4A-B625-ADA05D9A6A88}"/>
              </a:ext>
            </a:extLst>
          </p:cNvPr>
          <p:cNvSpPr txBox="1"/>
          <p:nvPr/>
        </p:nvSpPr>
        <p:spPr>
          <a:xfrm>
            <a:off x="838200" y="1343818"/>
            <a:ext cx="10634133" cy="1815882"/>
          </a:xfrm>
          <a:prstGeom prst="rect">
            <a:avLst/>
          </a:prstGeom>
          <a:noFill/>
        </p:spPr>
        <p:txBody>
          <a:bodyPr wrap="square" rtlCol="0">
            <a:spAutoFit/>
          </a:bodyPr>
          <a:lstStyle/>
          <a:p>
            <a:pPr marL="457200" indent="-457200">
              <a:buFontTx/>
              <a:buChar char="-"/>
            </a:pPr>
            <a:r>
              <a:rPr lang="it-IT" sz="2800" dirty="0" err="1"/>
              <a:t>Recently</a:t>
            </a:r>
            <a:r>
              <a:rPr lang="it-IT" sz="2800" dirty="0"/>
              <a:t> </a:t>
            </a:r>
            <a:r>
              <a:rPr lang="it-IT" sz="2800" dirty="0" err="1"/>
              <a:t>proposed</a:t>
            </a:r>
            <a:r>
              <a:rPr lang="it-IT" sz="2800" dirty="0"/>
              <a:t> for </a:t>
            </a:r>
            <a:r>
              <a:rPr lang="it-IT" sz="2800" dirty="0" err="1"/>
              <a:t>precipitation</a:t>
            </a:r>
            <a:r>
              <a:rPr lang="it-IT" sz="2800" dirty="0"/>
              <a:t> </a:t>
            </a:r>
            <a:r>
              <a:rPr lang="it-IT" sz="2800" dirty="0" err="1"/>
              <a:t>nowcasting</a:t>
            </a:r>
            <a:endParaRPr lang="it-IT" sz="2800" dirty="0"/>
          </a:p>
          <a:p>
            <a:pPr marL="457200" indent="-457200">
              <a:buFontTx/>
              <a:buChar char="-"/>
            </a:pPr>
            <a:r>
              <a:rPr lang="it-IT" sz="2800" dirty="0" err="1"/>
              <a:t>Make</a:t>
            </a:r>
            <a:r>
              <a:rPr lang="it-IT" sz="2800" dirty="0"/>
              <a:t> use of LSTM </a:t>
            </a:r>
            <a:r>
              <a:rPr lang="it-IT" sz="2800" dirty="0" err="1"/>
              <a:t>cell</a:t>
            </a:r>
            <a:r>
              <a:rPr lang="it-IT" sz="2800" dirty="0"/>
              <a:t> with a </a:t>
            </a:r>
            <a:r>
              <a:rPr lang="it-IT" sz="2800" dirty="0" err="1"/>
              <a:t>convolutional</a:t>
            </a:r>
            <a:r>
              <a:rPr lang="it-IT" sz="2800" dirty="0"/>
              <a:t> </a:t>
            </a:r>
            <a:r>
              <a:rPr lang="it-IT" sz="2800" dirty="0" err="1"/>
              <a:t>structure</a:t>
            </a:r>
            <a:endParaRPr lang="it-IT" sz="2800" dirty="0"/>
          </a:p>
          <a:p>
            <a:pPr marL="457200" indent="-457200">
              <a:buFontTx/>
              <a:buChar char="-"/>
            </a:pPr>
            <a:r>
              <a:rPr lang="it-IT" sz="2800" dirty="0" err="1"/>
              <a:t>Very</a:t>
            </a:r>
            <a:r>
              <a:rPr lang="it-IT" sz="2800" dirty="0"/>
              <a:t> </a:t>
            </a:r>
            <a:r>
              <a:rPr lang="it-IT" sz="2800" dirty="0" err="1"/>
              <a:t>sensible</a:t>
            </a:r>
            <a:r>
              <a:rPr lang="it-IT" sz="2800" dirty="0"/>
              <a:t> to </a:t>
            </a:r>
            <a:r>
              <a:rPr lang="it-IT" sz="2800" dirty="0" err="1"/>
              <a:t>store</a:t>
            </a:r>
            <a:r>
              <a:rPr lang="it-IT" sz="2800" dirty="0"/>
              <a:t> </a:t>
            </a:r>
            <a:r>
              <a:rPr lang="it-IT" sz="2800" dirty="0" err="1"/>
              <a:t>temporal</a:t>
            </a:r>
            <a:r>
              <a:rPr lang="it-IT" sz="2800" dirty="0"/>
              <a:t> and </a:t>
            </a:r>
            <a:r>
              <a:rPr lang="it-IT" sz="2800" dirty="0" err="1"/>
              <a:t>spatial</a:t>
            </a:r>
            <a:r>
              <a:rPr lang="it-IT" sz="2800" dirty="0"/>
              <a:t> </a:t>
            </a:r>
            <a:r>
              <a:rPr lang="it-IT" sz="2800" dirty="0" err="1"/>
              <a:t>informations</a:t>
            </a:r>
            <a:endParaRPr lang="it-IT" sz="2800" dirty="0"/>
          </a:p>
          <a:p>
            <a:endParaRPr lang="it-IT" sz="2800" dirty="0"/>
          </a:p>
        </p:txBody>
      </p:sp>
      <p:sp>
        <p:nvSpPr>
          <p:cNvPr id="7" name="CasellaDiTesto 6">
            <a:extLst>
              <a:ext uri="{FF2B5EF4-FFF2-40B4-BE49-F238E27FC236}">
                <a16:creationId xmlns:a16="http://schemas.microsoft.com/office/drawing/2014/main" id="{950813F2-B969-DA47-8011-4F5055BB80BC}"/>
              </a:ext>
            </a:extLst>
          </p:cNvPr>
          <p:cNvSpPr txBox="1"/>
          <p:nvPr/>
        </p:nvSpPr>
        <p:spPr>
          <a:xfrm>
            <a:off x="1200151" y="4621652"/>
            <a:ext cx="6415086" cy="954107"/>
          </a:xfrm>
          <a:prstGeom prst="rect">
            <a:avLst/>
          </a:prstGeom>
          <a:noFill/>
        </p:spPr>
        <p:txBody>
          <a:bodyPr wrap="square" rtlCol="0">
            <a:spAutoFit/>
          </a:bodyPr>
          <a:lstStyle/>
          <a:p>
            <a:r>
              <a:rPr lang="it-IT" sz="2800" dirty="0" err="1">
                <a:solidFill>
                  <a:srgbClr val="C00000"/>
                </a:solidFill>
              </a:rPr>
              <a:t>Is</a:t>
            </a:r>
            <a:r>
              <a:rPr lang="it-IT" sz="2800" dirty="0">
                <a:solidFill>
                  <a:srgbClr val="C00000"/>
                </a:solidFill>
              </a:rPr>
              <a:t> </a:t>
            </a:r>
            <a:r>
              <a:rPr lang="it-IT" sz="2800" dirty="0" err="1">
                <a:solidFill>
                  <a:srgbClr val="C00000"/>
                </a:solidFill>
              </a:rPr>
              <a:t>this</a:t>
            </a:r>
            <a:r>
              <a:rPr lang="it-IT" sz="2800" dirty="0">
                <a:solidFill>
                  <a:srgbClr val="C00000"/>
                </a:solidFill>
              </a:rPr>
              <a:t> network </a:t>
            </a:r>
            <a:r>
              <a:rPr lang="it-IT" sz="2800" dirty="0" err="1">
                <a:solidFill>
                  <a:srgbClr val="C00000"/>
                </a:solidFill>
              </a:rPr>
              <a:t>able</a:t>
            </a:r>
            <a:r>
              <a:rPr lang="it-IT" sz="2800" dirty="0">
                <a:solidFill>
                  <a:srgbClr val="C00000"/>
                </a:solidFill>
              </a:rPr>
              <a:t> to </a:t>
            </a:r>
            <a:r>
              <a:rPr lang="it-IT" sz="2800" dirty="0" err="1">
                <a:solidFill>
                  <a:srgbClr val="C00000"/>
                </a:solidFill>
              </a:rPr>
              <a:t>predict</a:t>
            </a:r>
            <a:r>
              <a:rPr lang="it-IT" sz="2800" dirty="0">
                <a:solidFill>
                  <a:srgbClr val="C00000"/>
                </a:solidFill>
              </a:rPr>
              <a:t> </a:t>
            </a:r>
            <a:r>
              <a:rPr lang="it-IT" sz="2800" dirty="0" err="1">
                <a:solidFill>
                  <a:srgbClr val="C00000"/>
                </a:solidFill>
              </a:rPr>
              <a:t>space</a:t>
            </a:r>
            <a:r>
              <a:rPr lang="it-IT" sz="2800" dirty="0">
                <a:solidFill>
                  <a:srgbClr val="C00000"/>
                </a:solidFill>
              </a:rPr>
              <a:t> </a:t>
            </a:r>
            <a:r>
              <a:rPr lang="it-IT" sz="2800" dirty="0" err="1">
                <a:solidFill>
                  <a:srgbClr val="C00000"/>
                </a:solidFill>
              </a:rPr>
              <a:t>debris</a:t>
            </a:r>
            <a:r>
              <a:rPr lang="it-IT" sz="2800" dirty="0">
                <a:solidFill>
                  <a:srgbClr val="C00000"/>
                </a:solidFill>
              </a:rPr>
              <a:t> </a:t>
            </a:r>
          </a:p>
          <a:p>
            <a:r>
              <a:rPr lang="it-IT" sz="2800" dirty="0" err="1">
                <a:solidFill>
                  <a:srgbClr val="C00000"/>
                </a:solidFill>
              </a:rPr>
              <a:t>moving</a:t>
            </a:r>
            <a:r>
              <a:rPr lang="it-IT" sz="2800" dirty="0">
                <a:solidFill>
                  <a:srgbClr val="C00000"/>
                </a:solidFill>
              </a:rPr>
              <a:t> in the FOV of Mini-EUSO ?</a:t>
            </a:r>
          </a:p>
        </p:txBody>
      </p:sp>
      <p:pic>
        <p:nvPicPr>
          <p:cNvPr id="10" name="Segnaposto contenuto 4" descr="Immagine che contiene oggetto, antenna&#10;&#10;Descrizione generata automaticamente">
            <a:extLst>
              <a:ext uri="{FF2B5EF4-FFF2-40B4-BE49-F238E27FC236}">
                <a16:creationId xmlns:a16="http://schemas.microsoft.com/office/drawing/2014/main" id="{C8A37D42-A31A-F44E-9542-48EED85A98E7}"/>
              </a:ext>
            </a:extLst>
          </p:cNvPr>
          <p:cNvPicPr>
            <a:picLocks noChangeAspect="1"/>
          </p:cNvPicPr>
          <p:nvPr/>
        </p:nvPicPr>
        <p:blipFill>
          <a:blip r:embed="rId2"/>
          <a:stretch>
            <a:fillRect/>
          </a:stretch>
        </p:blipFill>
        <p:spPr>
          <a:xfrm>
            <a:off x="1200151" y="2787076"/>
            <a:ext cx="5112710" cy="1822450"/>
          </a:xfrm>
          <a:prstGeom prst="rect">
            <a:avLst/>
          </a:prstGeom>
        </p:spPr>
      </p:pic>
      <p:pic>
        <p:nvPicPr>
          <p:cNvPr id="8" name="Picture 2">
            <a:extLst>
              <a:ext uri="{FF2B5EF4-FFF2-40B4-BE49-F238E27FC236}">
                <a16:creationId xmlns:a16="http://schemas.microsoft.com/office/drawing/2014/main" id="{3C243B7F-B236-D143-A3E0-C5898BB52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7188" y="3429000"/>
            <a:ext cx="3795090" cy="2584451"/>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numero diapositiva 2">
            <a:extLst>
              <a:ext uri="{FF2B5EF4-FFF2-40B4-BE49-F238E27FC236}">
                <a16:creationId xmlns:a16="http://schemas.microsoft.com/office/drawing/2014/main" id="{B9ADABCD-D1F5-384B-A312-F0FA0C1809F4}"/>
              </a:ext>
            </a:extLst>
          </p:cNvPr>
          <p:cNvSpPr>
            <a:spLocks noGrp="1"/>
          </p:cNvSpPr>
          <p:nvPr>
            <p:ph type="sldNum" sz="quarter" idx="12"/>
          </p:nvPr>
        </p:nvSpPr>
        <p:spPr/>
        <p:txBody>
          <a:bodyPr/>
          <a:lstStyle/>
          <a:p>
            <a:fld id="{5ECBA32D-5313-DE43-B61E-E1C766E6307B}" type="slidenum">
              <a:rPr lang="it-IT" smtClean="0"/>
              <a:t>11</a:t>
            </a:fld>
            <a:endParaRPr lang="it-IT"/>
          </a:p>
        </p:txBody>
      </p:sp>
    </p:spTree>
    <p:extLst>
      <p:ext uri="{BB962C8B-B14F-4D97-AF65-F5344CB8AC3E}">
        <p14:creationId xmlns:p14="http://schemas.microsoft.com/office/powerpoint/2010/main" val="1461084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EB9BDC-2BE9-8642-BAB4-822CF69C7778}"/>
              </a:ext>
            </a:extLst>
          </p:cNvPr>
          <p:cNvSpPr>
            <a:spLocks noGrp="1"/>
          </p:cNvSpPr>
          <p:nvPr>
            <p:ph type="title"/>
          </p:nvPr>
        </p:nvSpPr>
        <p:spPr>
          <a:xfrm>
            <a:off x="552450" y="-281278"/>
            <a:ext cx="10515600" cy="1325563"/>
          </a:xfrm>
        </p:spPr>
        <p:txBody>
          <a:bodyPr/>
          <a:lstStyle/>
          <a:p>
            <a:r>
              <a:rPr lang="it-IT" dirty="0" err="1">
                <a:solidFill>
                  <a:srgbClr val="C00000"/>
                </a:solidFill>
              </a:rPr>
              <a:t>Conv</a:t>
            </a:r>
            <a:r>
              <a:rPr lang="it-IT" dirty="0">
                <a:solidFill>
                  <a:srgbClr val="C00000"/>
                </a:solidFill>
              </a:rPr>
              <a:t>-LSTM Network: Ideal Case</a:t>
            </a:r>
          </a:p>
        </p:txBody>
      </p:sp>
      <p:sp>
        <p:nvSpPr>
          <p:cNvPr id="3" name="Segnaposto contenuto 2">
            <a:extLst>
              <a:ext uri="{FF2B5EF4-FFF2-40B4-BE49-F238E27FC236}">
                <a16:creationId xmlns:a16="http://schemas.microsoft.com/office/drawing/2014/main" id="{68CE7061-4468-DD40-965F-8F5394000589}"/>
              </a:ext>
            </a:extLst>
          </p:cNvPr>
          <p:cNvSpPr>
            <a:spLocks noGrp="1"/>
          </p:cNvSpPr>
          <p:nvPr>
            <p:ph idx="1"/>
          </p:nvPr>
        </p:nvSpPr>
        <p:spPr>
          <a:xfrm>
            <a:off x="552450" y="797944"/>
            <a:ext cx="10515600" cy="4351338"/>
          </a:xfrm>
        </p:spPr>
        <p:txBody>
          <a:bodyPr>
            <a:normAutofit/>
          </a:bodyPr>
          <a:lstStyle/>
          <a:p>
            <a:r>
              <a:rPr lang="it-IT" sz="2400" dirty="0" err="1"/>
              <a:t>Dataset</a:t>
            </a:r>
            <a:r>
              <a:rPr lang="it-IT" sz="2400" dirty="0"/>
              <a:t>: 200 SD </a:t>
            </a:r>
            <a:r>
              <a:rPr lang="it-IT" sz="2400" dirty="0" err="1"/>
              <a:t>moving</a:t>
            </a:r>
            <a:r>
              <a:rPr lang="it-IT" sz="2400" dirty="0"/>
              <a:t> in 16 </a:t>
            </a:r>
            <a:r>
              <a:rPr lang="it-IT" sz="2400" dirty="0" err="1"/>
              <a:t>frames</a:t>
            </a:r>
            <a:r>
              <a:rPr lang="it-IT" sz="2400" dirty="0"/>
              <a:t>:</a:t>
            </a:r>
          </a:p>
          <a:p>
            <a:pPr marL="0" indent="0">
              <a:buNone/>
            </a:pPr>
            <a:r>
              <a:rPr lang="it-IT" sz="2400" dirty="0"/>
              <a:t>	5-12 km/</a:t>
            </a:r>
            <a:r>
              <a:rPr lang="it-IT" sz="2400" dirty="0" err="1"/>
              <a:t>s</a:t>
            </a:r>
            <a:r>
              <a:rPr lang="it-IT" sz="2400" dirty="0"/>
              <a:t>, </a:t>
            </a:r>
            <a:r>
              <a:rPr lang="it-IT" sz="2400" dirty="0" err="1"/>
              <a:t>different</a:t>
            </a:r>
            <a:r>
              <a:rPr lang="it-IT" sz="2400" dirty="0"/>
              <a:t> </a:t>
            </a:r>
            <a:r>
              <a:rPr lang="it-IT" sz="2400" dirty="0" err="1"/>
              <a:t>directions</a:t>
            </a:r>
            <a:r>
              <a:rPr lang="it-IT" sz="2400" dirty="0"/>
              <a:t>, 4 </a:t>
            </a:r>
            <a:r>
              <a:rPr lang="it-IT" sz="2400" dirty="0" err="1"/>
              <a:t>initial</a:t>
            </a:r>
            <a:r>
              <a:rPr lang="it-IT" sz="2400" dirty="0"/>
              <a:t> positions</a:t>
            </a:r>
          </a:p>
          <a:p>
            <a:pPr marL="0" indent="0">
              <a:buNone/>
            </a:pPr>
            <a:r>
              <a:rPr lang="it-IT" sz="2400" dirty="0"/>
              <a:t>The best </a:t>
            </a:r>
            <a:r>
              <a:rPr lang="it-IT" sz="2400" dirty="0" err="1"/>
              <a:t>architecture</a:t>
            </a:r>
            <a:r>
              <a:rPr lang="it-IT" sz="2400" dirty="0"/>
              <a:t> and </a:t>
            </a:r>
            <a:r>
              <a:rPr lang="it-IT" sz="2400" dirty="0" err="1"/>
              <a:t>configuration</a:t>
            </a:r>
            <a:r>
              <a:rPr lang="it-IT" sz="2400" dirty="0"/>
              <a:t> ( best </a:t>
            </a:r>
            <a:r>
              <a:rPr lang="it-IT" sz="2400" dirty="0" err="1"/>
              <a:t>number</a:t>
            </a:r>
            <a:r>
              <a:rPr lang="it-IT" sz="2400" dirty="0"/>
              <a:t> of input </a:t>
            </a:r>
            <a:r>
              <a:rPr lang="it-IT" sz="2400" dirty="0" err="1"/>
              <a:t>frames</a:t>
            </a:r>
            <a:r>
              <a:rPr lang="it-IT" sz="2400" dirty="0"/>
              <a:t>) </a:t>
            </a:r>
            <a:r>
              <a:rPr lang="it-IT" sz="2400" dirty="0" err="1"/>
              <a:t>is</a:t>
            </a:r>
            <a:r>
              <a:rPr lang="it-IT" sz="2400" dirty="0"/>
              <a:t> </a:t>
            </a:r>
            <a:r>
              <a:rPr lang="it-IT" sz="2400" dirty="0" err="1"/>
              <a:t>chosen</a:t>
            </a:r>
            <a:r>
              <a:rPr lang="it-IT" sz="2400" dirty="0"/>
              <a:t> </a:t>
            </a:r>
            <a:r>
              <a:rPr lang="it-IT" sz="2400" dirty="0" err="1"/>
              <a:t>evaluating</a:t>
            </a:r>
            <a:r>
              <a:rPr lang="it-IT" sz="2400" dirty="0"/>
              <a:t>  4 </a:t>
            </a:r>
            <a:r>
              <a:rPr lang="it-IT" sz="2400" dirty="0" err="1"/>
              <a:t>functions</a:t>
            </a:r>
            <a:r>
              <a:rPr lang="it-IT" sz="2400" dirty="0"/>
              <a:t>.</a:t>
            </a:r>
          </a:p>
          <a:p>
            <a:pPr marL="0" indent="0">
              <a:buNone/>
            </a:pPr>
            <a:r>
              <a:rPr lang="it-IT" sz="2400" b="1" dirty="0"/>
              <a:t>Total </a:t>
            </a:r>
            <a:r>
              <a:rPr lang="it-IT" sz="2400" b="1" dirty="0" err="1"/>
              <a:t>Frames</a:t>
            </a:r>
            <a:r>
              <a:rPr lang="it-IT" sz="2400" b="1" dirty="0"/>
              <a:t> </a:t>
            </a:r>
            <a:r>
              <a:rPr lang="it-IT" sz="2400" b="1" dirty="0" err="1"/>
              <a:t>correctly</a:t>
            </a:r>
            <a:r>
              <a:rPr lang="it-IT" sz="2400" b="1" dirty="0"/>
              <a:t> </a:t>
            </a:r>
            <a:r>
              <a:rPr lang="it-IT" sz="2400" b="1" dirty="0" err="1"/>
              <a:t>predicted</a:t>
            </a:r>
            <a:r>
              <a:rPr lang="it-IT" sz="2400" b="1" dirty="0"/>
              <a:t> </a:t>
            </a:r>
            <a:r>
              <a:rPr lang="it-IT" sz="2400" b="1" dirty="0">
                <a:sym typeface="Wingdings" pitchFamily="2" charset="2"/>
              </a:rPr>
              <a:t> 3 </a:t>
            </a:r>
            <a:endParaRPr lang="it-IT" sz="2400" b="1" dirty="0"/>
          </a:p>
        </p:txBody>
      </p:sp>
      <p:pic>
        <p:nvPicPr>
          <p:cNvPr id="7" name="Immagine 6" descr="Immagine che contiene interni, pensile, diverso, ripieno&#10;&#10;Descrizione generata automaticamente">
            <a:extLst>
              <a:ext uri="{FF2B5EF4-FFF2-40B4-BE49-F238E27FC236}">
                <a16:creationId xmlns:a16="http://schemas.microsoft.com/office/drawing/2014/main" id="{8F9A9FC6-F7F0-704E-AFC5-A614B04AEC25}"/>
              </a:ext>
            </a:extLst>
          </p:cNvPr>
          <p:cNvPicPr>
            <a:picLocks noChangeAspect="1"/>
          </p:cNvPicPr>
          <p:nvPr/>
        </p:nvPicPr>
        <p:blipFill>
          <a:blip r:embed="rId2"/>
          <a:stretch>
            <a:fillRect/>
          </a:stretch>
        </p:blipFill>
        <p:spPr>
          <a:xfrm>
            <a:off x="1123950" y="2987308"/>
            <a:ext cx="5650007" cy="3734167"/>
          </a:xfrm>
          <a:prstGeom prst="rect">
            <a:avLst/>
          </a:prstGeom>
        </p:spPr>
      </p:pic>
      <p:pic>
        <p:nvPicPr>
          <p:cNvPr id="5" name="Immagine 4">
            <a:extLst>
              <a:ext uri="{FF2B5EF4-FFF2-40B4-BE49-F238E27FC236}">
                <a16:creationId xmlns:a16="http://schemas.microsoft.com/office/drawing/2014/main" id="{9BB93BC5-F2CE-5C49-8019-02D92730ED21}"/>
              </a:ext>
            </a:extLst>
          </p:cNvPr>
          <p:cNvPicPr>
            <a:picLocks noChangeAspect="1"/>
          </p:cNvPicPr>
          <p:nvPr/>
        </p:nvPicPr>
        <p:blipFill rotWithShape="1">
          <a:blip r:embed="rId3"/>
          <a:srcRect r="55973"/>
          <a:stretch/>
        </p:blipFill>
        <p:spPr>
          <a:xfrm>
            <a:off x="7659976" y="2466753"/>
            <a:ext cx="2364557" cy="4158027"/>
          </a:xfrm>
          <a:prstGeom prst="rect">
            <a:avLst/>
          </a:prstGeom>
        </p:spPr>
      </p:pic>
      <p:sp>
        <p:nvSpPr>
          <p:cNvPr id="4" name="Segnaposto numero diapositiva 3">
            <a:extLst>
              <a:ext uri="{FF2B5EF4-FFF2-40B4-BE49-F238E27FC236}">
                <a16:creationId xmlns:a16="http://schemas.microsoft.com/office/drawing/2014/main" id="{6F78A1B5-5E66-164E-A62B-8DA659DCC8AC}"/>
              </a:ext>
            </a:extLst>
          </p:cNvPr>
          <p:cNvSpPr>
            <a:spLocks noGrp="1"/>
          </p:cNvSpPr>
          <p:nvPr>
            <p:ph type="sldNum" sz="quarter" idx="12"/>
          </p:nvPr>
        </p:nvSpPr>
        <p:spPr/>
        <p:txBody>
          <a:bodyPr/>
          <a:lstStyle/>
          <a:p>
            <a:fld id="{5ECBA32D-5313-DE43-B61E-E1C766E6307B}" type="slidenum">
              <a:rPr lang="it-IT" smtClean="0"/>
              <a:t>12</a:t>
            </a:fld>
            <a:endParaRPr lang="it-IT"/>
          </a:p>
        </p:txBody>
      </p:sp>
    </p:spTree>
    <p:extLst>
      <p:ext uri="{BB962C8B-B14F-4D97-AF65-F5344CB8AC3E}">
        <p14:creationId xmlns:p14="http://schemas.microsoft.com/office/powerpoint/2010/main" val="2560150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screenshot&#10;&#10;Descrizione generata automaticamente">
            <a:extLst>
              <a:ext uri="{FF2B5EF4-FFF2-40B4-BE49-F238E27FC236}">
                <a16:creationId xmlns:a16="http://schemas.microsoft.com/office/drawing/2014/main" id="{7B611B61-F121-CC4B-A234-DBE4F3651073}"/>
              </a:ext>
            </a:extLst>
          </p:cNvPr>
          <p:cNvPicPr>
            <a:picLocks noChangeAspect="1"/>
          </p:cNvPicPr>
          <p:nvPr/>
        </p:nvPicPr>
        <p:blipFill rotWithShape="1">
          <a:blip r:embed="rId2"/>
          <a:srcRect r="39370"/>
          <a:stretch/>
        </p:blipFill>
        <p:spPr>
          <a:xfrm>
            <a:off x="6773333" y="1365212"/>
            <a:ext cx="5215467" cy="2292848"/>
          </a:xfrm>
          <a:prstGeom prst="rect">
            <a:avLst/>
          </a:prstGeom>
        </p:spPr>
      </p:pic>
      <p:sp>
        <p:nvSpPr>
          <p:cNvPr id="2" name="Titolo 1">
            <a:extLst>
              <a:ext uri="{FF2B5EF4-FFF2-40B4-BE49-F238E27FC236}">
                <a16:creationId xmlns:a16="http://schemas.microsoft.com/office/drawing/2014/main" id="{E0E0C70E-65AE-0E49-9E6F-A65B75CB14E2}"/>
              </a:ext>
            </a:extLst>
          </p:cNvPr>
          <p:cNvSpPr>
            <a:spLocks noGrp="1"/>
          </p:cNvSpPr>
          <p:nvPr>
            <p:ph type="title"/>
          </p:nvPr>
        </p:nvSpPr>
        <p:spPr>
          <a:xfrm>
            <a:off x="838200" y="-125942"/>
            <a:ext cx="10515600" cy="1325563"/>
          </a:xfrm>
        </p:spPr>
        <p:txBody>
          <a:bodyPr/>
          <a:lstStyle/>
          <a:p>
            <a:r>
              <a:rPr lang="it-IT" dirty="0" err="1">
                <a:solidFill>
                  <a:srgbClr val="C00000"/>
                </a:solidFill>
              </a:rPr>
              <a:t>Conv</a:t>
            </a:r>
            <a:r>
              <a:rPr lang="it-IT" dirty="0">
                <a:solidFill>
                  <a:srgbClr val="C00000"/>
                </a:solidFill>
              </a:rPr>
              <a:t>-LSTM Network: Real Case</a:t>
            </a:r>
            <a:endParaRPr lang="it-IT" dirty="0"/>
          </a:p>
        </p:txBody>
      </p:sp>
      <p:sp>
        <p:nvSpPr>
          <p:cNvPr id="3" name="Segnaposto contenuto 2">
            <a:extLst>
              <a:ext uri="{FF2B5EF4-FFF2-40B4-BE49-F238E27FC236}">
                <a16:creationId xmlns:a16="http://schemas.microsoft.com/office/drawing/2014/main" id="{D5BB4F0F-3052-6744-987F-1AE7217919E3}"/>
              </a:ext>
            </a:extLst>
          </p:cNvPr>
          <p:cNvSpPr>
            <a:spLocks noGrp="1"/>
          </p:cNvSpPr>
          <p:nvPr>
            <p:ph idx="1"/>
          </p:nvPr>
        </p:nvSpPr>
        <p:spPr>
          <a:xfrm>
            <a:off x="838200" y="1199621"/>
            <a:ext cx="10515600" cy="4351338"/>
          </a:xfrm>
        </p:spPr>
        <p:txBody>
          <a:bodyPr/>
          <a:lstStyle/>
          <a:p>
            <a:r>
              <a:rPr lang="it-IT" dirty="0" err="1"/>
              <a:t>Dataset</a:t>
            </a:r>
            <a:r>
              <a:rPr lang="it-IT" dirty="0"/>
              <a:t>: 200 SD + Real Mini-EUSO Background</a:t>
            </a:r>
          </a:p>
          <a:p>
            <a:pPr marL="0" indent="0">
              <a:buNone/>
            </a:pPr>
            <a:endParaRPr lang="it-IT" dirty="0"/>
          </a:p>
          <a:p>
            <a:r>
              <a:rPr lang="it-IT" dirty="0" err="1"/>
              <a:t>Preprocess</a:t>
            </a:r>
            <a:r>
              <a:rPr lang="it-IT" dirty="0"/>
              <a:t>: </a:t>
            </a:r>
            <a:r>
              <a:rPr lang="it-IT" dirty="0" err="1"/>
              <a:t>Binarization</a:t>
            </a:r>
            <a:r>
              <a:rPr lang="it-IT" dirty="0"/>
              <a:t> </a:t>
            </a:r>
          </a:p>
          <a:p>
            <a:pPr marL="0" indent="0">
              <a:buNone/>
            </a:pPr>
            <a:r>
              <a:rPr lang="it-IT" dirty="0"/>
              <a:t>	</a:t>
            </a:r>
            <a:r>
              <a:rPr lang="it-IT" dirty="0" err="1"/>
              <a:t>Pix</a:t>
            </a:r>
            <a:r>
              <a:rPr lang="it-IT" dirty="0"/>
              <a:t> &lt; 3</a:t>
            </a:r>
            <a:r>
              <a:rPr lang="el-GR" dirty="0"/>
              <a:t>σ</a:t>
            </a:r>
            <a:r>
              <a:rPr lang="it-IT" dirty="0"/>
              <a:t> </a:t>
            </a:r>
            <a:r>
              <a:rPr lang="it-IT" dirty="0">
                <a:sym typeface="Wingdings" pitchFamily="2" charset="2"/>
              </a:rPr>
              <a:t> 0</a:t>
            </a:r>
          </a:p>
          <a:p>
            <a:pPr marL="0" indent="0">
              <a:buNone/>
            </a:pPr>
            <a:r>
              <a:rPr lang="it-IT" dirty="0">
                <a:sym typeface="Wingdings" pitchFamily="2" charset="2"/>
              </a:rPr>
              <a:t>	</a:t>
            </a:r>
            <a:r>
              <a:rPr lang="it-IT" dirty="0" err="1">
                <a:sym typeface="Wingdings" pitchFamily="2" charset="2"/>
              </a:rPr>
              <a:t>Pix</a:t>
            </a:r>
            <a:r>
              <a:rPr lang="it-IT" dirty="0">
                <a:sym typeface="Wingdings" pitchFamily="2" charset="2"/>
              </a:rPr>
              <a:t> &gt; </a:t>
            </a:r>
            <a:r>
              <a:rPr lang="it-IT" dirty="0"/>
              <a:t>3</a:t>
            </a:r>
            <a:r>
              <a:rPr lang="el-GR" dirty="0"/>
              <a:t>σ</a:t>
            </a:r>
            <a:r>
              <a:rPr lang="it-IT" dirty="0"/>
              <a:t> </a:t>
            </a:r>
            <a:r>
              <a:rPr lang="it-IT" dirty="0">
                <a:sym typeface="Wingdings" pitchFamily="2" charset="2"/>
              </a:rPr>
              <a:t> 1</a:t>
            </a:r>
            <a:endParaRPr lang="el-GR" dirty="0"/>
          </a:p>
          <a:p>
            <a:pPr marL="0" indent="0">
              <a:buNone/>
            </a:pPr>
            <a:endParaRPr lang="it-IT" dirty="0"/>
          </a:p>
          <a:p>
            <a:endParaRPr lang="it-IT" dirty="0"/>
          </a:p>
        </p:txBody>
      </p:sp>
      <p:pic>
        <p:nvPicPr>
          <p:cNvPr id="7" name="Immagine 6" descr="Immagine che contiene orologio, monitor&#10;&#10;Descrizione generata automaticamente">
            <a:extLst>
              <a:ext uri="{FF2B5EF4-FFF2-40B4-BE49-F238E27FC236}">
                <a16:creationId xmlns:a16="http://schemas.microsoft.com/office/drawing/2014/main" id="{305A7F91-F929-BC4C-8E41-6BBF2B275170}"/>
              </a:ext>
            </a:extLst>
          </p:cNvPr>
          <p:cNvPicPr>
            <a:picLocks noChangeAspect="1"/>
          </p:cNvPicPr>
          <p:nvPr/>
        </p:nvPicPr>
        <p:blipFill rotWithShape="1">
          <a:blip r:embed="rId3"/>
          <a:srcRect r="39387"/>
          <a:stretch/>
        </p:blipFill>
        <p:spPr>
          <a:xfrm>
            <a:off x="7162800" y="3658060"/>
            <a:ext cx="4690533" cy="1539116"/>
          </a:xfrm>
          <a:prstGeom prst="rect">
            <a:avLst/>
          </a:prstGeom>
        </p:spPr>
      </p:pic>
      <p:pic>
        <p:nvPicPr>
          <p:cNvPr id="6" name="Immagine 5" descr="Immagine che contiene monitor, schermo, computer, sedendo&#10;&#10;Descrizione generata automaticamente">
            <a:extLst>
              <a:ext uri="{FF2B5EF4-FFF2-40B4-BE49-F238E27FC236}">
                <a16:creationId xmlns:a16="http://schemas.microsoft.com/office/drawing/2014/main" id="{CD6F3384-DB32-3C46-A175-875DED53DAA0}"/>
              </a:ext>
            </a:extLst>
          </p:cNvPr>
          <p:cNvPicPr>
            <a:picLocks noChangeAspect="1"/>
          </p:cNvPicPr>
          <p:nvPr/>
        </p:nvPicPr>
        <p:blipFill>
          <a:blip r:embed="rId4"/>
          <a:stretch>
            <a:fillRect/>
          </a:stretch>
        </p:blipFill>
        <p:spPr>
          <a:xfrm>
            <a:off x="1024466" y="4006061"/>
            <a:ext cx="5274734" cy="2652524"/>
          </a:xfrm>
          <a:prstGeom prst="rect">
            <a:avLst/>
          </a:prstGeom>
        </p:spPr>
      </p:pic>
      <p:cxnSp>
        <p:nvCxnSpPr>
          <p:cNvPr id="9" name="Connettore 2 8">
            <a:extLst>
              <a:ext uri="{FF2B5EF4-FFF2-40B4-BE49-F238E27FC236}">
                <a16:creationId xmlns:a16="http://schemas.microsoft.com/office/drawing/2014/main" id="{A288FAB6-8876-EB4E-841D-B30233EA19E8}"/>
              </a:ext>
            </a:extLst>
          </p:cNvPr>
          <p:cNvCxnSpPr/>
          <p:nvPr/>
        </p:nvCxnSpPr>
        <p:spPr>
          <a:xfrm>
            <a:off x="6417733" y="5909733"/>
            <a:ext cx="74506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4D371004-3E1A-DC46-8CAE-BFA194DFDDC8}"/>
              </a:ext>
            </a:extLst>
          </p:cNvPr>
          <p:cNvSpPr txBox="1"/>
          <p:nvPr/>
        </p:nvSpPr>
        <p:spPr>
          <a:xfrm>
            <a:off x="7281333" y="5707527"/>
            <a:ext cx="4072467" cy="461665"/>
          </a:xfrm>
          <a:prstGeom prst="rect">
            <a:avLst/>
          </a:prstGeom>
          <a:noFill/>
        </p:spPr>
        <p:txBody>
          <a:bodyPr wrap="square" rtlCol="0">
            <a:spAutoFit/>
          </a:bodyPr>
          <a:lstStyle/>
          <a:p>
            <a:r>
              <a:rPr lang="it-IT" sz="2400" b="1" dirty="0"/>
              <a:t>2 </a:t>
            </a:r>
            <a:r>
              <a:rPr lang="it-IT" sz="2400" b="1" dirty="0" err="1"/>
              <a:t>frames</a:t>
            </a:r>
            <a:r>
              <a:rPr lang="it-IT" sz="2400" b="1" dirty="0"/>
              <a:t> </a:t>
            </a:r>
            <a:r>
              <a:rPr lang="it-IT" sz="2400" b="1" dirty="0" err="1"/>
              <a:t>correctly</a:t>
            </a:r>
            <a:r>
              <a:rPr lang="it-IT" sz="2400" b="1" dirty="0"/>
              <a:t> </a:t>
            </a:r>
            <a:r>
              <a:rPr lang="it-IT" sz="2400" b="1" dirty="0" err="1"/>
              <a:t>predicted</a:t>
            </a:r>
            <a:r>
              <a:rPr lang="it-IT" sz="2400" b="1" dirty="0"/>
              <a:t> !</a:t>
            </a:r>
          </a:p>
        </p:txBody>
      </p:sp>
      <p:sp>
        <p:nvSpPr>
          <p:cNvPr id="4" name="Segnaposto numero diapositiva 3">
            <a:extLst>
              <a:ext uri="{FF2B5EF4-FFF2-40B4-BE49-F238E27FC236}">
                <a16:creationId xmlns:a16="http://schemas.microsoft.com/office/drawing/2014/main" id="{1321B4D9-C3C2-4145-A3FC-A85C201060B0}"/>
              </a:ext>
            </a:extLst>
          </p:cNvPr>
          <p:cNvSpPr>
            <a:spLocks noGrp="1"/>
          </p:cNvSpPr>
          <p:nvPr>
            <p:ph type="sldNum" sz="quarter" idx="12"/>
          </p:nvPr>
        </p:nvSpPr>
        <p:spPr/>
        <p:txBody>
          <a:bodyPr/>
          <a:lstStyle/>
          <a:p>
            <a:fld id="{5ECBA32D-5313-DE43-B61E-E1C766E6307B}" type="slidenum">
              <a:rPr lang="it-IT" smtClean="0"/>
              <a:t>13</a:t>
            </a:fld>
            <a:endParaRPr lang="it-IT"/>
          </a:p>
        </p:txBody>
      </p:sp>
    </p:spTree>
    <p:extLst>
      <p:ext uri="{BB962C8B-B14F-4D97-AF65-F5344CB8AC3E}">
        <p14:creationId xmlns:p14="http://schemas.microsoft.com/office/powerpoint/2010/main" val="885448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C527756-6FA7-A44E-8216-75748AA67985}"/>
              </a:ext>
            </a:extLst>
          </p:cNvPr>
          <p:cNvSpPr>
            <a:spLocks noGrp="1"/>
          </p:cNvSpPr>
          <p:nvPr>
            <p:ph type="title"/>
          </p:nvPr>
        </p:nvSpPr>
        <p:spPr>
          <a:xfrm>
            <a:off x="841248" y="256032"/>
            <a:ext cx="10506456" cy="1014984"/>
          </a:xfrm>
        </p:spPr>
        <p:txBody>
          <a:bodyPr anchor="b">
            <a:normAutofit/>
          </a:bodyPr>
          <a:lstStyle/>
          <a:p>
            <a:r>
              <a:rPr lang="it-IT" dirty="0" err="1">
                <a:solidFill>
                  <a:srgbClr val="C00000"/>
                </a:solidFill>
              </a:rPr>
              <a:t>Conv</a:t>
            </a:r>
            <a:r>
              <a:rPr lang="it-IT" dirty="0">
                <a:solidFill>
                  <a:srgbClr val="C00000"/>
                </a:solidFill>
              </a:rPr>
              <a:t>-LSTM Network</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Segnaposto contenuto 2">
            <a:extLst>
              <a:ext uri="{FF2B5EF4-FFF2-40B4-BE49-F238E27FC236}">
                <a16:creationId xmlns:a16="http://schemas.microsoft.com/office/drawing/2014/main" id="{0784FABD-B7B2-4A2C-9075-365E258C490A}"/>
              </a:ext>
            </a:extLst>
          </p:cNvPr>
          <p:cNvGraphicFramePr>
            <a:graphicFrameLocks noGrp="1"/>
          </p:cNvGraphicFramePr>
          <p:nvPr>
            <p:ph idx="1"/>
            <p:extLst>
              <p:ext uri="{D42A27DB-BD31-4B8C-83A1-F6EECF244321}">
                <p14:modId xmlns:p14="http://schemas.microsoft.com/office/powerpoint/2010/main" val="2180996325"/>
              </p:ext>
            </p:extLst>
          </p:nvPr>
        </p:nvGraphicFramePr>
        <p:xfrm>
          <a:off x="838200" y="1926266"/>
          <a:ext cx="10515600" cy="2547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sellaDiTesto 3">
            <a:extLst>
              <a:ext uri="{FF2B5EF4-FFF2-40B4-BE49-F238E27FC236}">
                <a16:creationId xmlns:a16="http://schemas.microsoft.com/office/drawing/2014/main" id="{8E3A7C04-D046-F945-BDE6-810B928089F8}"/>
              </a:ext>
            </a:extLst>
          </p:cNvPr>
          <p:cNvSpPr txBox="1"/>
          <p:nvPr/>
        </p:nvSpPr>
        <p:spPr>
          <a:xfrm>
            <a:off x="865953" y="4859867"/>
            <a:ext cx="7431380" cy="1477328"/>
          </a:xfrm>
          <a:prstGeom prst="rect">
            <a:avLst/>
          </a:prstGeom>
          <a:noFill/>
        </p:spPr>
        <p:txBody>
          <a:bodyPr wrap="square" rtlCol="0">
            <a:spAutoFit/>
          </a:bodyPr>
          <a:lstStyle/>
          <a:p>
            <a:r>
              <a:rPr lang="it-IT" dirty="0" err="1"/>
              <a:t>We</a:t>
            </a:r>
            <a:r>
              <a:rPr lang="it-IT" dirty="0"/>
              <a:t> </a:t>
            </a:r>
            <a:r>
              <a:rPr lang="it-IT" dirty="0" err="1"/>
              <a:t>would</a:t>
            </a:r>
            <a:r>
              <a:rPr lang="it-IT" dirty="0"/>
              <a:t> </a:t>
            </a:r>
            <a:r>
              <a:rPr lang="it-IT" dirty="0" err="1"/>
              <a:t>like</a:t>
            </a:r>
            <a:r>
              <a:rPr lang="it-IT" dirty="0"/>
              <a:t> to </a:t>
            </a:r>
            <a:r>
              <a:rPr lang="it-IT" dirty="0" err="1"/>
              <a:t>have</a:t>
            </a:r>
            <a:r>
              <a:rPr lang="it-IT" dirty="0"/>
              <a:t> a </a:t>
            </a:r>
            <a:r>
              <a:rPr lang="it-IT" dirty="0" err="1"/>
              <a:t>system</a:t>
            </a:r>
            <a:r>
              <a:rPr lang="it-IT" dirty="0"/>
              <a:t> </a:t>
            </a:r>
            <a:r>
              <a:rPr lang="it-IT" dirty="0" err="1"/>
              <a:t>that</a:t>
            </a:r>
            <a:r>
              <a:rPr lang="it-IT" dirty="0"/>
              <a:t> </a:t>
            </a:r>
            <a:r>
              <a:rPr lang="it-IT" dirty="0" err="1"/>
              <a:t>performs</a:t>
            </a:r>
            <a:r>
              <a:rPr lang="it-IT" dirty="0"/>
              <a:t> the standard trigger </a:t>
            </a:r>
            <a:r>
              <a:rPr lang="it-IT" dirty="0" err="1"/>
              <a:t>algorithms</a:t>
            </a:r>
            <a:r>
              <a:rPr lang="it-IT" dirty="0"/>
              <a:t>:</a:t>
            </a:r>
          </a:p>
          <a:p>
            <a:pPr marL="285750" indent="-285750">
              <a:buFontTx/>
              <a:buChar char="-"/>
            </a:pPr>
            <a:r>
              <a:rPr lang="it-IT" dirty="0"/>
              <a:t>Fast</a:t>
            </a:r>
          </a:p>
          <a:p>
            <a:pPr marL="285750" indent="-285750">
              <a:buFontTx/>
              <a:buChar char="-"/>
            </a:pPr>
            <a:r>
              <a:rPr lang="it-IT" dirty="0" err="1"/>
              <a:t>Suitable</a:t>
            </a:r>
            <a:r>
              <a:rPr lang="it-IT" dirty="0"/>
              <a:t> for </a:t>
            </a:r>
            <a:r>
              <a:rPr lang="it-IT" dirty="0" err="1"/>
              <a:t>faint</a:t>
            </a:r>
            <a:r>
              <a:rPr lang="it-IT" dirty="0"/>
              <a:t> </a:t>
            </a:r>
            <a:r>
              <a:rPr lang="it-IT" dirty="0" err="1"/>
              <a:t>signals</a:t>
            </a:r>
            <a:endParaRPr lang="it-IT" dirty="0"/>
          </a:p>
          <a:p>
            <a:pPr marL="285750" indent="-285750">
              <a:buFontTx/>
              <a:buChar char="-"/>
            </a:pPr>
            <a:r>
              <a:rPr lang="it-IT" dirty="0"/>
              <a:t>Able to </a:t>
            </a:r>
            <a:r>
              <a:rPr lang="it-IT" dirty="0" err="1"/>
              <a:t>capture</a:t>
            </a:r>
            <a:r>
              <a:rPr lang="it-IT" dirty="0"/>
              <a:t> </a:t>
            </a:r>
            <a:r>
              <a:rPr lang="it-IT" dirty="0" err="1"/>
              <a:t>motion</a:t>
            </a:r>
            <a:r>
              <a:rPr lang="it-IT" dirty="0"/>
              <a:t> </a:t>
            </a:r>
            <a:r>
              <a:rPr lang="it-IT" dirty="0" err="1"/>
              <a:t>parameters</a:t>
            </a:r>
            <a:endParaRPr lang="it-IT" dirty="0"/>
          </a:p>
          <a:p>
            <a:pPr marL="285750" indent="-285750">
              <a:buFontTx/>
              <a:buChar char="-"/>
            </a:pPr>
            <a:r>
              <a:rPr lang="it-IT" dirty="0" err="1"/>
              <a:t>Possible</a:t>
            </a:r>
            <a:r>
              <a:rPr lang="it-IT" dirty="0"/>
              <a:t> </a:t>
            </a:r>
            <a:r>
              <a:rPr lang="it-IT" dirty="0" err="1"/>
              <a:t>impementation</a:t>
            </a:r>
            <a:r>
              <a:rPr lang="it-IT" dirty="0"/>
              <a:t> on FPGA</a:t>
            </a:r>
          </a:p>
        </p:txBody>
      </p:sp>
      <p:sp>
        <p:nvSpPr>
          <p:cNvPr id="3" name="Segnaposto numero diapositiva 2">
            <a:extLst>
              <a:ext uri="{FF2B5EF4-FFF2-40B4-BE49-F238E27FC236}">
                <a16:creationId xmlns:a16="http://schemas.microsoft.com/office/drawing/2014/main" id="{4536BD3B-D4BB-714B-B496-A76E05BA7DEB}"/>
              </a:ext>
            </a:extLst>
          </p:cNvPr>
          <p:cNvSpPr>
            <a:spLocks noGrp="1"/>
          </p:cNvSpPr>
          <p:nvPr>
            <p:ph type="sldNum" sz="quarter" idx="12"/>
          </p:nvPr>
        </p:nvSpPr>
        <p:spPr/>
        <p:txBody>
          <a:bodyPr/>
          <a:lstStyle/>
          <a:p>
            <a:fld id="{5ECBA32D-5313-DE43-B61E-E1C766E6307B}" type="slidenum">
              <a:rPr lang="it-IT" smtClean="0"/>
              <a:t>14</a:t>
            </a:fld>
            <a:endParaRPr lang="it-IT"/>
          </a:p>
        </p:txBody>
      </p:sp>
    </p:spTree>
    <p:extLst>
      <p:ext uri="{BB962C8B-B14F-4D97-AF65-F5344CB8AC3E}">
        <p14:creationId xmlns:p14="http://schemas.microsoft.com/office/powerpoint/2010/main" val="2240727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3EC55D6-DC44-4326-93FD-6FC407AB5D67}"/>
              </a:ext>
            </a:extLst>
          </p:cNvPr>
          <p:cNvPicPr>
            <a:picLocks noChangeAspect="1"/>
          </p:cNvPicPr>
          <p:nvPr/>
        </p:nvPicPr>
        <p:blipFill rotWithShape="1">
          <a:blip r:embed="rId2"/>
          <a:srcRect t="9091" r="13818"/>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90F39052-3497-4946-8952-2436C0F8BE0E}"/>
              </a:ext>
            </a:extLst>
          </p:cNvPr>
          <p:cNvSpPr>
            <a:spLocks noGrp="1"/>
          </p:cNvSpPr>
          <p:nvPr>
            <p:ph type="title"/>
          </p:nvPr>
        </p:nvSpPr>
        <p:spPr>
          <a:xfrm>
            <a:off x="371094" y="1161288"/>
            <a:ext cx="3438144" cy="1124712"/>
          </a:xfrm>
        </p:spPr>
        <p:txBody>
          <a:bodyPr anchor="b">
            <a:normAutofit/>
          </a:bodyPr>
          <a:lstStyle/>
          <a:p>
            <a:r>
              <a:rPr lang="it-IT" sz="2800"/>
              <a:t>Machine Learning Applications</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C9272EA1-BBD5-104A-87EA-D73A43B6B0BD}"/>
              </a:ext>
            </a:extLst>
          </p:cNvPr>
          <p:cNvSpPr>
            <a:spLocks noGrp="1"/>
          </p:cNvSpPr>
          <p:nvPr>
            <p:ph idx="1"/>
          </p:nvPr>
        </p:nvSpPr>
        <p:spPr>
          <a:xfrm>
            <a:off x="371094" y="2718054"/>
            <a:ext cx="5724906" cy="3207258"/>
          </a:xfrm>
        </p:spPr>
        <p:txBody>
          <a:bodyPr anchor="t">
            <a:normAutofit/>
          </a:bodyPr>
          <a:lstStyle/>
          <a:p>
            <a:endParaRPr lang="it-IT" sz="2400" dirty="0"/>
          </a:p>
          <a:p>
            <a:endParaRPr lang="it-IT" sz="2400" dirty="0"/>
          </a:p>
          <a:p>
            <a:pPr marL="0" indent="0">
              <a:buNone/>
            </a:pPr>
            <a:endParaRPr lang="it-IT" sz="2400" dirty="0"/>
          </a:p>
          <a:p>
            <a:r>
              <a:rPr lang="it-IT" sz="2400" dirty="0" err="1"/>
              <a:t>Recurrent</a:t>
            </a:r>
            <a:r>
              <a:rPr lang="it-IT" sz="2400" dirty="0"/>
              <a:t> </a:t>
            </a:r>
            <a:r>
              <a:rPr lang="it-IT" sz="2400" dirty="0" err="1"/>
              <a:t>Neural</a:t>
            </a:r>
            <a:r>
              <a:rPr lang="it-IT" sz="2400" dirty="0"/>
              <a:t> Network (RNN)</a:t>
            </a:r>
          </a:p>
          <a:p>
            <a:pPr lvl="1"/>
            <a:r>
              <a:rPr lang="it-IT" dirty="0"/>
              <a:t>For </a:t>
            </a:r>
            <a:r>
              <a:rPr lang="it-IT" dirty="0" err="1"/>
              <a:t>correlated</a:t>
            </a:r>
            <a:r>
              <a:rPr lang="it-IT" dirty="0"/>
              <a:t> background </a:t>
            </a:r>
            <a:r>
              <a:rPr lang="it-IT" dirty="0" err="1"/>
              <a:t>forecasting</a:t>
            </a:r>
            <a:endParaRPr lang="it-IT" dirty="0"/>
          </a:p>
          <a:p>
            <a:pPr marL="0" indent="0">
              <a:buNone/>
            </a:pPr>
            <a:endParaRPr lang="it-IT" sz="2400" dirty="0"/>
          </a:p>
        </p:txBody>
      </p:sp>
      <p:sp>
        <p:nvSpPr>
          <p:cNvPr id="4" name="Segnaposto numero diapositiva 3">
            <a:extLst>
              <a:ext uri="{FF2B5EF4-FFF2-40B4-BE49-F238E27FC236}">
                <a16:creationId xmlns:a16="http://schemas.microsoft.com/office/drawing/2014/main" id="{91E22B52-DFF1-714F-8834-558B7336EBEC}"/>
              </a:ext>
            </a:extLst>
          </p:cNvPr>
          <p:cNvSpPr>
            <a:spLocks noGrp="1"/>
          </p:cNvSpPr>
          <p:nvPr>
            <p:ph type="sldNum" sz="quarter" idx="12"/>
          </p:nvPr>
        </p:nvSpPr>
        <p:spPr/>
        <p:txBody>
          <a:bodyPr/>
          <a:lstStyle/>
          <a:p>
            <a:fld id="{5ECBA32D-5313-DE43-B61E-E1C766E6307B}" type="slidenum">
              <a:rPr lang="it-IT" smtClean="0"/>
              <a:t>15</a:t>
            </a:fld>
            <a:endParaRPr lang="it-IT"/>
          </a:p>
        </p:txBody>
      </p:sp>
    </p:spTree>
    <p:extLst>
      <p:ext uri="{BB962C8B-B14F-4D97-AF65-F5344CB8AC3E}">
        <p14:creationId xmlns:p14="http://schemas.microsoft.com/office/powerpoint/2010/main" val="3529640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99D812-FAA9-6146-953C-37ED9D513F6A}"/>
              </a:ext>
            </a:extLst>
          </p:cNvPr>
          <p:cNvSpPr>
            <a:spLocks noGrp="1"/>
          </p:cNvSpPr>
          <p:nvPr>
            <p:ph type="title"/>
          </p:nvPr>
        </p:nvSpPr>
        <p:spPr/>
        <p:txBody>
          <a:bodyPr/>
          <a:lstStyle/>
          <a:p>
            <a:r>
              <a:rPr lang="it-IT" dirty="0">
                <a:solidFill>
                  <a:srgbClr val="C00000"/>
                </a:solidFill>
              </a:rPr>
              <a:t>RNN for background </a:t>
            </a:r>
            <a:r>
              <a:rPr lang="it-IT" dirty="0" err="1">
                <a:solidFill>
                  <a:srgbClr val="C00000"/>
                </a:solidFill>
              </a:rPr>
              <a:t>forecasting</a:t>
            </a:r>
            <a:endParaRPr lang="it-IT" dirty="0">
              <a:solidFill>
                <a:srgbClr val="C00000"/>
              </a:solidFill>
            </a:endParaRPr>
          </a:p>
        </p:txBody>
      </p:sp>
      <p:sp>
        <p:nvSpPr>
          <p:cNvPr id="3" name="Segnaposto contenuto 2">
            <a:extLst>
              <a:ext uri="{FF2B5EF4-FFF2-40B4-BE49-F238E27FC236}">
                <a16:creationId xmlns:a16="http://schemas.microsoft.com/office/drawing/2014/main" id="{B89FC284-E555-F146-8C94-1E44E53149F3}"/>
              </a:ext>
            </a:extLst>
          </p:cNvPr>
          <p:cNvSpPr>
            <a:spLocks noGrp="1"/>
          </p:cNvSpPr>
          <p:nvPr>
            <p:ph idx="1"/>
          </p:nvPr>
        </p:nvSpPr>
        <p:spPr>
          <a:xfrm>
            <a:off x="838200" y="1825625"/>
            <a:ext cx="10515600" cy="1325563"/>
          </a:xfrm>
        </p:spPr>
        <p:txBody>
          <a:bodyPr/>
          <a:lstStyle/>
          <a:p>
            <a:r>
              <a:rPr lang="it-IT" dirty="0" err="1"/>
              <a:t>Correlated</a:t>
            </a:r>
            <a:r>
              <a:rPr lang="it-IT" dirty="0"/>
              <a:t> Background </a:t>
            </a:r>
            <a:r>
              <a:rPr lang="it-IT" dirty="0" err="1"/>
              <a:t>is</a:t>
            </a:r>
            <a:r>
              <a:rPr lang="it-IT" dirty="0"/>
              <a:t> </a:t>
            </a:r>
            <a:r>
              <a:rPr lang="it-IT" dirty="0" err="1"/>
              <a:t>not</a:t>
            </a:r>
            <a:r>
              <a:rPr lang="it-IT" dirty="0"/>
              <a:t> </a:t>
            </a:r>
            <a:r>
              <a:rPr lang="it-IT" dirty="0" err="1"/>
              <a:t>simple</a:t>
            </a:r>
            <a:r>
              <a:rPr lang="it-IT" dirty="0"/>
              <a:t> to </a:t>
            </a:r>
            <a:r>
              <a:rPr lang="it-IT" dirty="0" err="1"/>
              <a:t>handle</a:t>
            </a:r>
            <a:endParaRPr lang="it-IT" dirty="0"/>
          </a:p>
          <a:p>
            <a:pPr lvl="1"/>
            <a:r>
              <a:rPr lang="it-IT" dirty="0" err="1"/>
              <a:t>Mean</a:t>
            </a:r>
            <a:r>
              <a:rPr lang="it-IT" dirty="0"/>
              <a:t> and </a:t>
            </a:r>
            <a:r>
              <a:rPr lang="it-IT" dirty="0" err="1"/>
              <a:t>Median</a:t>
            </a:r>
            <a:r>
              <a:rPr lang="it-IT" dirty="0"/>
              <a:t> </a:t>
            </a:r>
            <a:r>
              <a:rPr lang="it-IT" dirty="0" err="1"/>
              <a:t>subtraction</a:t>
            </a:r>
            <a:r>
              <a:rPr lang="it-IT" dirty="0"/>
              <a:t> can </a:t>
            </a:r>
            <a:r>
              <a:rPr lang="it-IT" dirty="0" err="1"/>
              <a:t>cut</a:t>
            </a:r>
            <a:r>
              <a:rPr lang="it-IT" dirty="0"/>
              <a:t> the </a:t>
            </a:r>
            <a:r>
              <a:rPr lang="it-IT" dirty="0" err="1"/>
              <a:t>signal</a:t>
            </a:r>
            <a:endParaRPr lang="it-IT" dirty="0"/>
          </a:p>
          <a:p>
            <a:pPr lvl="1"/>
            <a:r>
              <a:rPr lang="it-IT" dirty="0"/>
              <a:t>The </a:t>
            </a:r>
            <a:r>
              <a:rPr lang="it-IT" dirty="0" err="1"/>
              <a:t>considered</a:t>
            </a:r>
            <a:r>
              <a:rPr lang="it-IT" dirty="0"/>
              <a:t> </a:t>
            </a:r>
            <a:r>
              <a:rPr lang="it-IT" dirty="0" err="1"/>
              <a:t>number</a:t>
            </a:r>
            <a:r>
              <a:rPr lang="it-IT" dirty="0"/>
              <a:t> of </a:t>
            </a:r>
            <a:r>
              <a:rPr lang="it-IT" dirty="0" err="1"/>
              <a:t>frames</a:t>
            </a:r>
            <a:r>
              <a:rPr lang="it-IT" dirty="0"/>
              <a:t> for </a:t>
            </a:r>
            <a:r>
              <a:rPr lang="it-IT" dirty="0" err="1"/>
              <a:t>calculation</a:t>
            </a:r>
            <a:r>
              <a:rPr lang="it-IT" dirty="0"/>
              <a:t> </a:t>
            </a:r>
            <a:r>
              <a:rPr lang="it-IT" dirty="0" err="1"/>
              <a:t>is</a:t>
            </a:r>
            <a:r>
              <a:rPr lang="it-IT" dirty="0"/>
              <a:t> </a:t>
            </a:r>
            <a:r>
              <a:rPr lang="it-IT" dirty="0" err="1"/>
              <a:t>event-dependent</a:t>
            </a:r>
            <a:endParaRPr lang="it-IT" dirty="0"/>
          </a:p>
          <a:p>
            <a:pPr marL="457200" lvl="1" indent="0">
              <a:buNone/>
            </a:pPr>
            <a:endParaRPr lang="it-IT" dirty="0"/>
          </a:p>
          <a:p>
            <a:pPr marL="457200" lvl="1" indent="0">
              <a:buNone/>
            </a:pPr>
            <a:endParaRPr lang="it-IT" dirty="0"/>
          </a:p>
          <a:p>
            <a:pPr marL="457200" lvl="1" indent="0">
              <a:buNone/>
            </a:pPr>
            <a:endParaRPr lang="it-IT" dirty="0"/>
          </a:p>
          <a:p>
            <a:pPr marL="457200" lvl="1" indent="0">
              <a:buNone/>
            </a:pPr>
            <a:endParaRPr lang="it-IT" dirty="0"/>
          </a:p>
          <a:p>
            <a:pPr marL="457200" lvl="1" indent="0">
              <a:buNone/>
            </a:pPr>
            <a:endParaRPr lang="it-IT" dirty="0"/>
          </a:p>
          <a:p>
            <a:pPr marL="457200" lvl="1" indent="0">
              <a:buNone/>
            </a:pPr>
            <a:endParaRPr lang="it-IT" dirty="0"/>
          </a:p>
        </p:txBody>
      </p:sp>
      <p:pic>
        <p:nvPicPr>
          <p:cNvPr id="5" name="Immagine 4" descr="Immagine che contiene screenshot&#10;&#10;Descrizione generata automaticamente">
            <a:extLst>
              <a:ext uri="{FF2B5EF4-FFF2-40B4-BE49-F238E27FC236}">
                <a16:creationId xmlns:a16="http://schemas.microsoft.com/office/drawing/2014/main" id="{DD59A404-D550-7343-BB57-C9664F4C4008}"/>
              </a:ext>
            </a:extLst>
          </p:cNvPr>
          <p:cNvPicPr>
            <a:picLocks noChangeAspect="1"/>
          </p:cNvPicPr>
          <p:nvPr/>
        </p:nvPicPr>
        <p:blipFill>
          <a:blip r:embed="rId2"/>
          <a:stretch>
            <a:fillRect/>
          </a:stretch>
        </p:blipFill>
        <p:spPr>
          <a:xfrm>
            <a:off x="6781801" y="3151188"/>
            <a:ext cx="5063066" cy="2099733"/>
          </a:xfrm>
          <a:prstGeom prst="rect">
            <a:avLst/>
          </a:prstGeom>
        </p:spPr>
      </p:pic>
      <p:sp>
        <p:nvSpPr>
          <p:cNvPr id="6" name="CasellaDiTesto 5">
            <a:extLst>
              <a:ext uri="{FF2B5EF4-FFF2-40B4-BE49-F238E27FC236}">
                <a16:creationId xmlns:a16="http://schemas.microsoft.com/office/drawing/2014/main" id="{35FEC890-87C3-354C-8856-E9BB77021A52}"/>
              </a:ext>
            </a:extLst>
          </p:cNvPr>
          <p:cNvSpPr txBox="1"/>
          <p:nvPr/>
        </p:nvSpPr>
        <p:spPr>
          <a:xfrm>
            <a:off x="838200" y="3706813"/>
            <a:ext cx="5350933" cy="1569660"/>
          </a:xfrm>
          <a:prstGeom prst="rect">
            <a:avLst/>
          </a:prstGeom>
          <a:noFill/>
        </p:spPr>
        <p:txBody>
          <a:bodyPr wrap="square" rtlCol="0">
            <a:spAutoFit/>
          </a:bodyPr>
          <a:lstStyle/>
          <a:p>
            <a:r>
              <a:rPr lang="it-IT" sz="2400" dirty="0"/>
              <a:t>A new </a:t>
            </a:r>
            <a:r>
              <a:rPr lang="it-IT" sz="2400" dirty="0" err="1"/>
              <a:t>possible</a:t>
            </a:r>
            <a:r>
              <a:rPr lang="it-IT" sz="2400" dirty="0"/>
              <a:t> </a:t>
            </a:r>
            <a:r>
              <a:rPr lang="it-IT" sz="2400" dirty="0" err="1"/>
              <a:t>solution</a:t>
            </a:r>
            <a:r>
              <a:rPr lang="it-IT" sz="2400" dirty="0"/>
              <a:t> </a:t>
            </a:r>
            <a:r>
              <a:rPr lang="it-IT" sz="2400" dirty="0" err="1"/>
              <a:t>comes</a:t>
            </a:r>
            <a:r>
              <a:rPr lang="it-IT" sz="2400" dirty="0"/>
              <a:t> from RNN:</a:t>
            </a:r>
          </a:p>
          <a:p>
            <a:pPr marL="342900" indent="-342900">
              <a:buFontTx/>
              <a:buChar char="-"/>
            </a:pPr>
            <a:r>
              <a:rPr lang="it-IT" sz="2400" dirty="0"/>
              <a:t>Time </a:t>
            </a:r>
            <a:r>
              <a:rPr lang="it-IT" sz="2400" dirty="0" err="1"/>
              <a:t>series</a:t>
            </a:r>
            <a:r>
              <a:rPr lang="it-IT" sz="2400" dirty="0"/>
              <a:t> </a:t>
            </a:r>
            <a:r>
              <a:rPr lang="it-IT" sz="2400" dirty="0" err="1"/>
              <a:t>problem</a:t>
            </a:r>
            <a:endParaRPr lang="it-IT" sz="2400" dirty="0"/>
          </a:p>
          <a:p>
            <a:pPr marL="342900" indent="-342900">
              <a:buFontTx/>
              <a:buChar char="-"/>
            </a:pPr>
            <a:r>
              <a:rPr lang="it-IT" sz="2400" dirty="0"/>
              <a:t> </a:t>
            </a:r>
            <a:r>
              <a:rPr lang="it-IT" sz="2400" dirty="0" err="1"/>
              <a:t>Regression</a:t>
            </a:r>
            <a:r>
              <a:rPr lang="it-IT" sz="2400" dirty="0"/>
              <a:t> from a time-</a:t>
            </a:r>
            <a:r>
              <a:rPr lang="it-IT" sz="2400" dirty="0" err="1"/>
              <a:t>sequence</a:t>
            </a:r>
            <a:endParaRPr lang="it-IT" sz="2400" dirty="0"/>
          </a:p>
          <a:p>
            <a:endParaRPr lang="it-IT" sz="2400" dirty="0"/>
          </a:p>
        </p:txBody>
      </p:sp>
      <p:sp>
        <p:nvSpPr>
          <p:cNvPr id="4" name="Segnaposto numero diapositiva 3">
            <a:extLst>
              <a:ext uri="{FF2B5EF4-FFF2-40B4-BE49-F238E27FC236}">
                <a16:creationId xmlns:a16="http://schemas.microsoft.com/office/drawing/2014/main" id="{D109C89F-23BE-FB4B-9D47-89181E016E86}"/>
              </a:ext>
            </a:extLst>
          </p:cNvPr>
          <p:cNvSpPr>
            <a:spLocks noGrp="1"/>
          </p:cNvSpPr>
          <p:nvPr>
            <p:ph type="sldNum" sz="quarter" idx="12"/>
          </p:nvPr>
        </p:nvSpPr>
        <p:spPr/>
        <p:txBody>
          <a:bodyPr/>
          <a:lstStyle/>
          <a:p>
            <a:fld id="{5ECBA32D-5313-DE43-B61E-E1C766E6307B}" type="slidenum">
              <a:rPr lang="it-IT" smtClean="0"/>
              <a:t>16</a:t>
            </a:fld>
            <a:endParaRPr lang="it-IT"/>
          </a:p>
        </p:txBody>
      </p:sp>
    </p:spTree>
    <p:extLst>
      <p:ext uri="{BB962C8B-B14F-4D97-AF65-F5344CB8AC3E}">
        <p14:creationId xmlns:p14="http://schemas.microsoft.com/office/powerpoint/2010/main" val="2415444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egnaposto numero diapositiva 3">
            <a:extLst>
              <a:ext uri="{FF2B5EF4-FFF2-40B4-BE49-F238E27FC236}">
                <a16:creationId xmlns:a16="http://schemas.microsoft.com/office/drawing/2014/main" id="{142F4953-8AEE-BA4B-9AAE-60A0B6356050}"/>
              </a:ext>
            </a:extLst>
          </p:cNvPr>
          <p:cNvSpPr>
            <a:spLocks noGrp="1"/>
          </p:cNvSpPr>
          <p:nvPr>
            <p:ph type="sldNum" sz="quarter" idx="12"/>
          </p:nvPr>
        </p:nvSpPr>
        <p:spPr/>
        <p:txBody>
          <a:bodyPr/>
          <a:lstStyle/>
          <a:p>
            <a:pPr lvl="0"/>
            <a:fld id="{AAA89835-1136-3D4F-8D19-34BBCA97B7A7}" type="slidenum">
              <a:t>17</a:t>
            </a:fld>
            <a:endParaRPr lang="it-IT"/>
          </a:p>
        </p:txBody>
      </p:sp>
      <p:sp>
        <p:nvSpPr>
          <p:cNvPr id="2" name="Titolo 1">
            <a:extLst>
              <a:ext uri="{FF2B5EF4-FFF2-40B4-BE49-F238E27FC236}">
                <a16:creationId xmlns:a16="http://schemas.microsoft.com/office/drawing/2014/main" id="{DAD1DA01-8271-7941-B251-44BA445E9718}"/>
              </a:ext>
            </a:extLst>
          </p:cNvPr>
          <p:cNvSpPr txBox="1">
            <a:spLocks noGrp="1"/>
          </p:cNvSpPr>
          <p:nvPr>
            <p:ph type="title" idx="4294967295"/>
          </p:nvPr>
        </p:nvSpPr>
        <p:spPr>
          <a:xfrm>
            <a:off x="863729" y="443340"/>
            <a:ext cx="8229627" cy="514699"/>
          </a:xfrm>
        </p:spPr>
        <p:txBody>
          <a:bodyPr>
            <a:noAutofit/>
          </a:bodyPr>
          <a:lstStyle/>
          <a:p>
            <a:pPr lvl="0"/>
            <a:r>
              <a:rPr lang="it-IT" dirty="0">
                <a:solidFill>
                  <a:srgbClr val="C00000"/>
                </a:solidFill>
              </a:rPr>
              <a:t>RNN: ARCHITECTURE</a:t>
            </a:r>
          </a:p>
        </p:txBody>
      </p:sp>
      <p:pic>
        <p:nvPicPr>
          <p:cNvPr id="3" name="Immagine 2">
            <a:extLst>
              <a:ext uri="{FF2B5EF4-FFF2-40B4-BE49-F238E27FC236}">
                <a16:creationId xmlns:a16="http://schemas.microsoft.com/office/drawing/2014/main" id="{3E673C85-2B39-5D45-B310-E34D94A3D105}"/>
              </a:ext>
            </a:extLst>
          </p:cNvPr>
          <p:cNvPicPr>
            <a:picLocks noChangeAspect="1"/>
          </p:cNvPicPr>
          <p:nvPr/>
        </p:nvPicPr>
        <p:blipFill>
          <a:blip r:embed="rId3">
            <a:lum/>
            <a:alphaModFix/>
          </a:blip>
          <a:srcRect/>
          <a:stretch>
            <a:fillRect/>
          </a:stretch>
        </p:blipFill>
        <p:spPr>
          <a:xfrm>
            <a:off x="5166288" y="4469125"/>
            <a:ext cx="3074452" cy="2305746"/>
          </a:xfrm>
          <a:prstGeom prst="rect">
            <a:avLst/>
          </a:prstGeom>
          <a:noFill/>
          <a:ln>
            <a:noFill/>
          </a:ln>
        </p:spPr>
      </p:pic>
      <p:pic>
        <p:nvPicPr>
          <p:cNvPr id="4" name="Immagine 3">
            <a:extLst>
              <a:ext uri="{FF2B5EF4-FFF2-40B4-BE49-F238E27FC236}">
                <a16:creationId xmlns:a16="http://schemas.microsoft.com/office/drawing/2014/main" id="{16B3E159-1A73-3749-ACAA-B81E65DBDA80}"/>
              </a:ext>
            </a:extLst>
          </p:cNvPr>
          <p:cNvPicPr>
            <a:picLocks noChangeAspect="1"/>
          </p:cNvPicPr>
          <p:nvPr/>
        </p:nvPicPr>
        <p:blipFill>
          <a:blip r:embed="rId4">
            <a:lum/>
            <a:alphaModFix/>
          </a:blip>
          <a:srcRect/>
          <a:stretch>
            <a:fillRect/>
          </a:stretch>
        </p:blipFill>
        <p:spPr>
          <a:xfrm>
            <a:off x="1744014" y="4371457"/>
            <a:ext cx="3131858" cy="2348711"/>
          </a:xfrm>
          <a:prstGeom prst="rect">
            <a:avLst/>
          </a:prstGeom>
          <a:noFill/>
          <a:ln>
            <a:noFill/>
          </a:ln>
        </p:spPr>
      </p:pic>
      <p:pic>
        <p:nvPicPr>
          <p:cNvPr id="5" name="Immagine 4">
            <a:extLst>
              <a:ext uri="{FF2B5EF4-FFF2-40B4-BE49-F238E27FC236}">
                <a16:creationId xmlns:a16="http://schemas.microsoft.com/office/drawing/2014/main" id="{16637868-1188-6B4E-ACF6-A708B8BFEC29}"/>
              </a:ext>
            </a:extLst>
          </p:cNvPr>
          <p:cNvPicPr>
            <a:picLocks noChangeAspect="1"/>
          </p:cNvPicPr>
          <p:nvPr/>
        </p:nvPicPr>
        <p:blipFill>
          <a:blip r:embed="rId5">
            <a:lum/>
            <a:alphaModFix/>
          </a:blip>
          <a:srcRect t="15126" r="5111" b="38016"/>
          <a:stretch>
            <a:fillRect/>
          </a:stretch>
        </p:blipFill>
        <p:spPr>
          <a:xfrm>
            <a:off x="1505328" y="2435012"/>
            <a:ext cx="3834559" cy="1441881"/>
          </a:xfrm>
          <a:prstGeom prst="rect">
            <a:avLst/>
          </a:prstGeom>
          <a:noFill/>
          <a:ln>
            <a:noFill/>
          </a:ln>
        </p:spPr>
      </p:pic>
      <p:sp>
        <p:nvSpPr>
          <p:cNvPr id="6" name="Connettore 1 5">
            <a:extLst>
              <a:ext uri="{FF2B5EF4-FFF2-40B4-BE49-F238E27FC236}">
                <a16:creationId xmlns:a16="http://schemas.microsoft.com/office/drawing/2014/main" id="{E8C75BF7-9192-AC46-888D-E510C96E7EF9}"/>
              </a:ext>
            </a:extLst>
          </p:cNvPr>
          <p:cNvSpPr/>
          <p:nvPr/>
        </p:nvSpPr>
        <p:spPr>
          <a:xfrm flipH="1" flipV="1">
            <a:off x="2242009" y="3823990"/>
            <a:ext cx="130634" cy="1989232"/>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it-IT" sz="1633">
              <a:latin typeface="Liberation Sans" pitchFamily="18"/>
              <a:ea typeface="Noto Sans CJK SC Regular" pitchFamily="2"/>
              <a:cs typeface="FreeSans" pitchFamily="2"/>
            </a:endParaRPr>
          </a:p>
        </p:txBody>
      </p:sp>
      <p:sp>
        <p:nvSpPr>
          <p:cNvPr id="7" name="Connettore 1 6">
            <a:extLst>
              <a:ext uri="{FF2B5EF4-FFF2-40B4-BE49-F238E27FC236}">
                <a16:creationId xmlns:a16="http://schemas.microsoft.com/office/drawing/2014/main" id="{93AE217A-EC5F-6442-B04C-12028E3855AF}"/>
              </a:ext>
            </a:extLst>
          </p:cNvPr>
          <p:cNvSpPr/>
          <p:nvPr/>
        </p:nvSpPr>
        <p:spPr>
          <a:xfrm flipV="1">
            <a:off x="2483682" y="3823990"/>
            <a:ext cx="542131" cy="1989559"/>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it-IT" sz="1633">
              <a:latin typeface="Liberation Sans" pitchFamily="18"/>
              <a:ea typeface="Noto Sans CJK SC Regular" pitchFamily="2"/>
              <a:cs typeface="FreeSans" pitchFamily="2"/>
            </a:endParaRPr>
          </a:p>
        </p:txBody>
      </p:sp>
      <p:sp>
        <p:nvSpPr>
          <p:cNvPr id="8" name="Connettore 1 7">
            <a:extLst>
              <a:ext uri="{FF2B5EF4-FFF2-40B4-BE49-F238E27FC236}">
                <a16:creationId xmlns:a16="http://schemas.microsoft.com/office/drawing/2014/main" id="{5B2B5C0B-2DFC-A348-983C-F7320930C50B}"/>
              </a:ext>
            </a:extLst>
          </p:cNvPr>
          <p:cNvSpPr/>
          <p:nvPr/>
        </p:nvSpPr>
        <p:spPr>
          <a:xfrm flipV="1">
            <a:off x="2679633" y="3723075"/>
            <a:ext cx="1260620" cy="2024830"/>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it-IT" sz="1633">
              <a:latin typeface="Liberation Sans" pitchFamily="18"/>
              <a:ea typeface="Noto Sans CJK SC Regular" pitchFamily="2"/>
              <a:cs typeface="FreeSans" pitchFamily="2"/>
            </a:endParaRPr>
          </a:p>
        </p:txBody>
      </p:sp>
      <p:sp>
        <p:nvSpPr>
          <p:cNvPr id="9" name="CasellaDiTesto 8">
            <a:extLst>
              <a:ext uri="{FF2B5EF4-FFF2-40B4-BE49-F238E27FC236}">
                <a16:creationId xmlns:a16="http://schemas.microsoft.com/office/drawing/2014/main" id="{F5591633-8613-AB4D-9260-22FA013B10AE}"/>
              </a:ext>
            </a:extLst>
          </p:cNvPr>
          <p:cNvSpPr txBox="1"/>
          <p:nvPr/>
        </p:nvSpPr>
        <p:spPr>
          <a:xfrm>
            <a:off x="3809619" y="3984343"/>
            <a:ext cx="548774" cy="323150"/>
          </a:xfrm>
          <a:prstGeom prst="rect">
            <a:avLst/>
          </a:prstGeom>
          <a:noFill/>
          <a:ln>
            <a:noFill/>
          </a:ln>
        </p:spPr>
        <p:txBody>
          <a:bodyPr vert="horz" wrap="none" lIns="81646" tIns="40823" rIns="81646" bIns="40823" anchorCtr="0" compatLnSpc="0">
            <a:spAutoFit/>
          </a:bodyPr>
          <a:lstStyle/>
          <a:p>
            <a:pPr hangingPunct="0"/>
            <a:r>
              <a:rPr lang="it-IT" sz="1633">
                <a:latin typeface="Liberation Sans" pitchFamily="18"/>
                <a:ea typeface="Noto Sans CJK SC Regular" pitchFamily="2"/>
                <a:cs typeface="FreeSans" pitchFamily="2"/>
              </a:rPr>
              <a:t>…...</a:t>
            </a:r>
          </a:p>
        </p:txBody>
      </p:sp>
      <p:sp>
        <p:nvSpPr>
          <p:cNvPr id="10" name="Connettore 1 9">
            <a:extLst>
              <a:ext uri="{FF2B5EF4-FFF2-40B4-BE49-F238E27FC236}">
                <a16:creationId xmlns:a16="http://schemas.microsoft.com/office/drawing/2014/main" id="{F256858A-4F41-AF43-98CE-4FD477B3D3AB}"/>
              </a:ext>
            </a:extLst>
          </p:cNvPr>
          <p:cNvSpPr/>
          <p:nvPr/>
        </p:nvSpPr>
        <p:spPr>
          <a:xfrm flipV="1">
            <a:off x="4070887" y="3723075"/>
            <a:ext cx="522537" cy="1306342"/>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it-IT" sz="1633">
              <a:latin typeface="Liberation Sans" pitchFamily="18"/>
              <a:ea typeface="Noto Sans CJK SC Regular" pitchFamily="2"/>
              <a:cs typeface="FreeSans" pitchFamily="2"/>
            </a:endParaRPr>
          </a:p>
        </p:txBody>
      </p:sp>
      <p:pic>
        <p:nvPicPr>
          <p:cNvPr id="11" name="Immagine 10">
            <a:extLst>
              <a:ext uri="{FF2B5EF4-FFF2-40B4-BE49-F238E27FC236}">
                <a16:creationId xmlns:a16="http://schemas.microsoft.com/office/drawing/2014/main" id="{EFF718F7-D6A4-EC41-B3B5-DC857CE9146D}"/>
              </a:ext>
            </a:extLst>
          </p:cNvPr>
          <p:cNvPicPr>
            <a:picLocks noChangeAspect="1"/>
          </p:cNvPicPr>
          <p:nvPr/>
        </p:nvPicPr>
        <p:blipFill>
          <a:blip r:embed="rId5">
            <a:lum/>
            <a:alphaModFix/>
          </a:blip>
          <a:srcRect t="15126" r="5111" b="38016"/>
          <a:stretch>
            <a:fillRect/>
          </a:stretch>
        </p:blipFill>
        <p:spPr>
          <a:xfrm>
            <a:off x="2357218" y="1312187"/>
            <a:ext cx="3461805" cy="1301717"/>
          </a:xfrm>
          <a:prstGeom prst="rect">
            <a:avLst/>
          </a:prstGeom>
          <a:noFill/>
          <a:ln>
            <a:noFill/>
          </a:ln>
        </p:spPr>
      </p:pic>
      <p:pic>
        <p:nvPicPr>
          <p:cNvPr id="15" name="Immagine 14">
            <a:extLst>
              <a:ext uri="{FF2B5EF4-FFF2-40B4-BE49-F238E27FC236}">
                <a16:creationId xmlns:a16="http://schemas.microsoft.com/office/drawing/2014/main" id="{4924B3A5-20FF-0941-A453-1D437B2DC8E6}"/>
              </a:ext>
            </a:extLst>
          </p:cNvPr>
          <p:cNvPicPr>
            <a:picLocks noChangeAspect="1"/>
          </p:cNvPicPr>
          <p:nvPr/>
        </p:nvPicPr>
        <p:blipFill>
          <a:blip r:embed="rId6">
            <a:lum/>
            <a:alphaModFix/>
          </a:blip>
          <a:srcRect t="9048" b="9609"/>
          <a:stretch>
            <a:fillRect/>
          </a:stretch>
        </p:blipFill>
        <p:spPr>
          <a:xfrm rot="5385000">
            <a:off x="5463447" y="1881504"/>
            <a:ext cx="2948413" cy="1931753"/>
          </a:xfrm>
          <a:prstGeom prst="rect">
            <a:avLst/>
          </a:prstGeom>
          <a:noFill/>
          <a:ln>
            <a:noFill/>
          </a:ln>
        </p:spPr>
      </p:pic>
      <p:sp>
        <p:nvSpPr>
          <p:cNvPr id="16" name="Connettore 1 15">
            <a:extLst>
              <a:ext uri="{FF2B5EF4-FFF2-40B4-BE49-F238E27FC236}">
                <a16:creationId xmlns:a16="http://schemas.microsoft.com/office/drawing/2014/main" id="{5B32927C-F05C-BD4B-ABD9-AB347D03FF1B}"/>
              </a:ext>
            </a:extLst>
          </p:cNvPr>
          <p:cNvSpPr/>
          <p:nvPr/>
        </p:nvSpPr>
        <p:spPr>
          <a:xfrm flipH="1">
            <a:off x="5917548" y="3876893"/>
            <a:ext cx="130634" cy="2060428"/>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it-IT" sz="1633">
              <a:latin typeface="Liberation Sans" pitchFamily="18"/>
              <a:ea typeface="Noto Sans CJK SC Regular" pitchFamily="2"/>
              <a:cs typeface="FreeSans" pitchFamily="2"/>
            </a:endParaRPr>
          </a:p>
        </p:txBody>
      </p:sp>
      <p:sp>
        <p:nvSpPr>
          <p:cNvPr id="17" name="CasellaDiTesto 16">
            <a:extLst>
              <a:ext uri="{FF2B5EF4-FFF2-40B4-BE49-F238E27FC236}">
                <a16:creationId xmlns:a16="http://schemas.microsoft.com/office/drawing/2014/main" id="{4497D363-ABF6-FF49-8A58-D6B33EEE21C8}"/>
              </a:ext>
            </a:extLst>
          </p:cNvPr>
          <p:cNvSpPr txBox="1"/>
          <p:nvPr/>
        </p:nvSpPr>
        <p:spPr>
          <a:xfrm>
            <a:off x="6240031" y="3984343"/>
            <a:ext cx="1118866" cy="323150"/>
          </a:xfrm>
          <a:prstGeom prst="rect">
            <a:avLst/>
          </a:prstGeom>
          <a:noFill/>
          <a:ln>
            <a:noFill/>
          </a:ln>
        </p:spPr>
        <p:txBody>
          <a:bodyPr vert="horz" wrap="none" lIns="81646" tIns="40823" rIns="81646" bIns="40823" anchorCtr="0" compatLnSpc="0">
            <a:spAutoFit/>
          </a:bodyPr>
          <a:lstStyle/>
          <a:p>
            <a:pPr hangingPunct="0"/>
            <a:r>
              <a:rPr lang="it-IT" sz="1633" dirty="0">
                <a:latin typeface="Liberation Sans" pitchFamily="18"/>
                <a:ea typeface="Noto Sans CJK SC Regular" pitchFamily="2"/>
                <a:cs typeface="FreeSans" pitchFamily="2"/>
              </a:rPr>
              <a:t>…………..</a:t>
            </a:r>
          </a:p>
        </p:txBody>
      </p:sp>
      <p:sp>
        <p:nvSpPr>
          <p:cNvPr id="18" name="Connettore 1 17">
            <a:extLst>
              <a:ext uri="{FF2B5EF4-FFF2-40B4-BE49-F238E27FC236}">
                <a16:creationId xmlns:a16="http://schemas.microsoft.com/office/drawing/2014/main" id="{EADAAA97-AA90-D14E-9662-0E81625755AF}"/>
              </a:ext>
            </a:extLst>
          </p:cNvPr>
          <p:cNvSpPr/>
          <p:nvPr/>
        </p:nvSpPr>
        <p:spPr>
          <a:xfrm flipH="1">
            <a:off x="7742829" y="3826970"/>
            <a:ext cx="99760" cy="1202447"/>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it-IT" sz="1633">
              <a:latin typeface="Liberation Sans" pitchFamily="18"/>
              <a:ea typeface="Noto Sans CJK SC Regular" pitchFamily="2"/>
              <a:cs typeface="FreeSans" pitchFamily="2"/>
            </a:endParaRPr>
          </a:p>
        </p:txBody>
      </p:sp>
      <p:sp>
        <p:nvSpPr>
          <p:cNvPr id="19" name="CasellaDiTesto 18">
            <a:extLst>
              <a:ext uri="{FF2B5EF4-FFF2-40B4-BE49-F238E27FC236}">
                <a16:creationId xmlns:a16="http://schemas.microsoft.com/office/drawing/2014/main" id="{19D0A60B-3C53-A74D-AA8E-C2A107ADABA1}"/>
              </a:ext>
            </a:extLst>
          </p:cNvPr>
          <p:cNvSpPr txBox="1"/>
          <p:nvPr/>
        </p:nvSpPr>
        <p:spPr>
          <a:xfrm>
            <a:off x="1599394" y="1325841"/>
            <a:ext cx="1768575" cy="323150"/>
          </a:xfrm>
          <a:prstGeom prst="rect">
            <a:avLst/>
          </a:prstGeom>
          <a:noFill/>
          <a:ln>
            <a:noFill/>
          </a:ln>
        </p:spPr>
        <p:txBody>
          <a:bodyPr vert="horz" wrap="square" lIns="81646" tIns="40823" rIns="81646" bIns="40823" anchorCtr="0" compatLnSpc="0">
            <a:spAutoFit/>
          </a:bodyPr>
          <a:lstStyle/>
          <a:p>
            <a:pPr hangingPunct="0"/>
            <a:r>
              <a:rPr lang="it-IT" sz="1633" dirty="0">
                <a:latin typeface="Liberation Sans" pitchFamily="18"/>
                <a:ea typeface="Noto Sans CJK SC Regular" pitchFamily="2"/>
                <a:cs typeface="FreeSans" pitchFamily="2"/>
              </a:rPr>
              <a:t>13 LSTM Cell</a:t>
            </a:r>
          </a:p>
        </p:txBody>
      </p:sp>
      <p:sp>
        <p:nvSpPr>
          <p:cNvPr id="21" name="CasellaDiTesto 20">
            <a:extLst>
              <a:ext uri="{FF2B5EF4-FFF2-40B4-BE49-F238E27FC236}">
                <a16:creationId xmlns:a16="http://schemas.microsoft.com/office/drawing/2014/main" id="{F12F1729-010C-A84D-A5FE-D3BCE4E783BD}"/>
              </a:ext>
            </a:extLst>
          </p:cNvPr>
          <p:cNvSpPr txBox="1"/>
          <p:nvPr/>
        </p:nvSpPr>
        <p:spPr>
          <a:xfrm>
            <a:off x="5886602" y="1400018"/>
            <a:ext cx="2189800" cy="323150"/>
          </a:xfrm>
          <a:prstGeom prst="rect">
            <a:avLst/>
          </a:prstGeom>
          <a:noFill/>
          <a:ln>
            <a:noFill/>
          </a:ln>
        </p:spPr>
        <p:txBody>
          <a:bodyPr vert="horz" wrap="none" lIns="81646" tIns="40823" rIns="81646" bIns="40823" anchorCtr="0" compatLnSpc="0">
            <a:spAutoFit/>
          </a:bodyPr>
          <a:lstStyle/>
          <a:p>
            <a:pPr hangingPunct="0"/>
            <a:r>
              <a:rPr lang="it-IT" sz="1633" dirty="0">
                <a:latin typeface="Liberation Sans" pitchFamily="18"/>
                <a:ea typeface="Noto Sans CJK SC Regular" pitchFamily="2"/>
                <a:cs typeface="FreeSans" pitchFamily="2"/>
              </a:rPr>
              <a:t>3 FC </a:t>
            </a:r>
            <a:r>
              <a:rPr lang="it-IT" sz="1633" dirty="0" err="1">
                <a:latin typeface="Liberation Sans" pitchFamily="18"/>
                <a:ea typeface="Noto Sans CJK SC Regular" pitchFamily="2"/>
                <a:cs typeface="FreeSans" pitchFamily="2"/>
              </a:rPr>
              <a:t>layers</a:t>
            </a:r>
            <a:r>
              <a:rPr lang="it-IT" sz="1633" dirty="0">
                <a:latin typeface="Liberation Sans" pitchFamily="18"/>
                <a:ea typeface="Noto Sans CJK SC Regular" pitchFamily="2"/>
                <a:cs typeface="FreeSans" pitchFamily="2"/>
              </a:rPr>
              <a:t> x 12 </a:t>
            </a:r>
            <a:r>
              <a:rPr lang="it-IT" sz="1633" dirty="0" err="1">
                <a:latin typeface="Liberation Sans" pitchFamily="18"/>
                <a:ea typeface="Noto Sans CJK SC Regular" pitchFamily="2"/>
                <a:cs typeface="FreeSans" pitchFamily="2"/>
              </a:rPr>
              <a:t>units</a:t>
            </a:r>
            <a:endParaRPr lang="it-IT" sz="1633" dirty="0">
              <a:latin typeface="Liberation Sans" pitchFamily="18"/>
              <a:ea typeface="Noto Sans CJK SC Regular" pitchFamily="2"/>
              <a:cs typeface="FreeSans" pitchFamily="2"/>
            </a:endParaRPr>
          </a:p>
        </p:txBody>
      </p:sp>
      <p:sp>
        <p:nvSpPr>
          <p:cNvPr id="22" name="Figura a mano libera 21">
            <a:extLst>
              <a:ext uri="{FF2B5EF4-FFF2-40B4-BE49-F238E27FC236}">
                <a16:creationId xmlns:a16="http://schemas.microsoft.com/office/drawing/2014/main" id="{A08A2103-0707-0C4F-ADB7-FAE6D1CA39AF}"/>
              </a:ext>
            </a:extLst>
          </p:cNvPr>
          <p:cNvSpPr/>
          <p:nvPr/>
        </p:nvSpPr>
        <p:spPr>
          <a:xfrm>
            <a:off x="7859277" y="1282501"/>
            <a:ext cx="522537" cy="2832476"/>
          </a:xfrm>
          <a:custGeom>
            <a:avLst>
              <a:gd name="f0" fmla="val 1800"/>
              <a:gd name="f1" fmla="val 10800"/>
            </a:avLst>
            <a:gdLst>
              <a:gd name="f2" fmla="val 10800000"/>
              <a:gd name="f3" fmla="val 5400000"/>
              <a:gd name="f4" fmla="val 180"/>
              <a:gd name="f5" fmla="val w"/>
              <a:gd name="f6" fmla="val h"/>
              <a:gd name="f7" fmla="val 0"/>
              <a:gd name="f8" fmla="val 21600"/>
              <a:gd name="f9" fmla="val -2147483647"/>
              <a:gd name="f10" fmla="val 2147483647"/>
              <a:gd name="f11" fmla="val 5400"/>
              <a:gd name="f12" fmla="val 10800"/>
              <a:gd name="f13" fmla="val 16200"/>
              <a:gd name="f14" fmla="+- 0 0 0"/>
              <a:gd name="f15" fmla="*/ f5 1 21600"/>
              <a:gd name="f16" fmla="*/ f6 1 21600"/>
              <a:gd name="f17" fmla="pin 0 f0 5400"/>
              <a:gd name="f18" fmla="pin 0 f1 21600"/>
              <a:gd name="f19" fmla="*/ f14 f2 1"/>
              <a:gd name="f20" fmla="*/ f17 1 2"/>
              <a:gd name="f21" fmla="val f17"/>
              <a:gd name="f22" fmla="val f18"/>
              <a:gd name="f23" fmla="+- 21600 0 f17"/>
              <a:gd name="f24" fmla="*/ f17 10000 1"/>
              <a:gd name="f25" fmla="*/ 10800 f15 1"/>
              <a:gd name="f26" fmla="*/ f17 f16 1"/>
              <a:gd name="f27" fmla="*/ f8 f15 1"/>
              <a:gd name="f28" fmla="*/ f18 f16 1"/>
              <a:gd name="f29" fmla="*/ 0 f15 1"/>
              <a:gd name="f30" fmla="*/ 7800 f15 1"/>
              <a:gd name="f31" fmla="*/ 0 f16 1"/>
              <a:gd name="f32" fmla="*/ f19 1 f4"/>
              <a:gd name="f33" fmla="*/ 21600 f16 1"/>
              <a:gd name="f34" fmla="*/ 21600 f15 1"/>
              <a:gd name="f35" fmla="*/ 10800 f16 1"/>
              <a:gd name="f36" fmla="+- f22 0 f17"/>
              <a:gd name="f37" fmla="+- f22 0 f20"/>
              <a:gd name="f38" fmla="+- f22 f20 0"/>
              <a:gd name="f39" fmla="+- f22 f17 0"/>
              <a:gd name="f40" fmla="+- 21600 0 f20"/>
              <a:gd name="f41" fmla="*/ f24 1 31953"/>
              <a:gd name="f42" fmla="+- f32 0 f3"/>
              <a:gd name="f43" fmla="+- 21600 0 f41"/>
              <a:gd name="f44" fmla="*/ f41 f16 1"/>
              <a:gd name="f45" fmla="*/ f43 f16 1"/>
            </a:gdLst>
            <a:ahLst>
              <a:ahXY gdRefY="f0" minY="f7" maxY="f11">
                <a:pos x="f25" y="f26"/>
              </a:ahXY>
              <a:ahXY gdRefY="f1" minY="f7" maxY="f8">
                <a:pos x="f27" y="f28"/>
              </a:ahXY>
            </a:ahLst>
            <a:cxnLst>
              <a:cxn ang="3cd4">
                <a:pos x="hc" y="t"/>
              </a:cxn>
              <a:cxn ang="0">
                <a:pos x="r" y="vc"/>
              </a:cxn>
              <a:cxn ang="cd4">
                <a:pos x="hc" y="b"/>
              </a:cxn>
              <a:cxn ang="cd2">
                <a:pos x="l" y="vc"/>
              </a:cxn>
              <a:cxn ang="f42">
                <a:pos x="f29" y="f31"/>
              </a:cxn>
              <a:cxn ang="f42">
                <a:pos x="f29" y="f33"/>
              </a:cxn>
              <a:cxn ang="f42">
                <a:pos x="f34" y="f35"/>
              </a:cxn>
            </a:cxnLst>
            <a:rect l="f29" t="f44" r="f30" b="f45"/>
            <a:pathLst>
              <a:path w="21600" h="21600">
                <a:moveTo>
                  <a:pt x="f7" y="f7"/>
                </a:moveTo>
                <a:cubicBezTo>
                  <a:pt x="f11" y="f7"/>
                  <a:pt x="f12" y="f20"/>
                  <a:pt x="f12" y="f21"/>
                </a:cubicBezTo>
                <a:lnTo>
                  <a:pt x="f12" y="f36"/>
                </a:lnTo>
                <a:cubicBezTo>
                  <a:pt x="f12" y="f37"/>
                  <a:pt x="f13" y="f22"/>
                  <a:pt x="f8" y="f22"/>
                </a:cubicBezTo>
                <a:cubicBezTo>
                  <a:pt x="f13" y="f22"/>
                  <a:pt x="f12" y="f38"/>
                  <a:pt x="f12" y="f39"/>
                </a:cubicBezTo>
                <a:lnTo>
                  <a:pt x="f12" y="f23"/>
                </a:lnTo>
                <a:cubicBezTo>
                  <a:pt x="f12" y="f40"/>
                  <a:pt x="f11" y="f8"/>
                  <a:pt x="f7" y="f8"/>
                </a:cubicBezTo>
              </a:path>
            </a:pathLst>
          </a:custGeom>
          <a:noFill/>
          <a:ln w="0">
            <a:solidFill>
              <a:srgbClr val="3465A4"/>
            </a:solidFill>
            <a:prstDash val="solid"/>
          </a:ln>
        </p:spPr>
        <p:txBody>
          <a:bodyPr vert="horz" wrap="none" lIns="81646" tIns="40823" rIns="81646" bIns="40823" anchor="ctr" anchorCtr="0" compatLnSpc="0">
            <a:noAutofit/>
          </a:bodyPr>
          <a:lstStyle/>
          <a:p>
            <a:pPr hangingPunct="0"/>
            <a:endParaRPr lang="it-IT" sz="1633">
              <a:latin typeface="Liberation Sans" pitchFamily="18"/>
              <a:ea typeface="Noto Sans CJK SC Regular" pitchFamily="2"/>
              <a:cs typeface="FreeSans" pitchFamily="2"/>
            </a:endParaRPr>
          </a:p>
        </p:txBody>
      </p:sp>
      <p:sp>
        <p:nvSpPr>
          <p:cNvPr id="23" name="CasellaDiTesto 22">
            <a:extLst>
              <a:ext uri="{FF2B5EF4-FFF2-40B4-BE49-F238E27FC236}">
                <a16:creationId xmlns:a16="http://schemas.microsoft.com/office/drawing/2014/main" id="{E7019D54-6E87-444A-B4F2-C2872D3570FB}"/>
              </a:ext>
            </a:extLst>
          </p:cNvPr>
          <p:cNvSpPr txBox="1"/>
          <p:nvPr/>
        </p:nvSpPr>
        <p:spPr>
          <a:xfrm>
            <a:off x="8251181" y="1282501"/>
            <a:ext cx="1806042" cy="323150"/>
          </a:xfrm>
          <a:prstGeom prst="rect">
            <a:avLst/>
          </a:prstGeom>
          <a:noFill/>
          <a:ln>
            <a:noFill/>
          </a:ln>
        </p:spPr>
        <p:txBody>
          <a:bodyPr vert="horz" wrap="none" lIns="81646" tIns="40823" rIns="81646" bIns="40823" anchorCtr="0" compatLnSpc="0">
            <a:spAutoFit/>
          </a:bodyPr>
          <a:lstStyle/>
          <a:p>
            <a:pPr hangingPunct="0"/>
            <a:r>
              <a:rPr lang="it-IT" sz="1633">
                <a:latin typeface="Liberation Sans" pitchFamily="18"/>
                <a:ea typeface="Noto Sans CJK SC Regular" pitchFamily="2"/>
                <a:cs typeface="FreeSans" pitchFamily="2"/>
              </a:rPr>
              <a:t>2 304 parameters</a:t>
            </a:r>
          </a:p>
        </p:txBody>
      </p:sp>
      <p:sp>
        <p:nvSpPr>
          <p:cNvPr id="24" name="CasellaDiTesto 23">
            <a:extLst>
              <a:ext uri="{FF2B5EF4-FFF2-40B4-BE49-F238E27FC236}">
                <a16:creationId xmlns:a16="http://schemas.microsoft.com/office/drawing/2014/main" id="{F5BFC94E-10B3-F64D-97D5-4F3649A454C7}"/>
              </a:ext>
            </a:extLst>
          </p:cNvPr>
          <p:cNvSpPr txBox="1"/>
          <p:nvPr/>
        </p:nvSpPr>
        <p:spPr>
          <a:xfrm>
            <a:off x="8818853" y="2217352"/>
            <a:ext cx="2228618" cy="1175708"/>
          </a:xfrm>
          <a:prstGeom prst="rect">
            <a:avLst/>
          </a:prstGeom>
          <a:noFill/>
          <a:ln>
            <a:noFill/>
          </a:ln>
        </p:spPr>
        <p:txBody>
          <a:bodyPr vert="horz" wrap="none" lIns="81646" tIns="40823" rIns="81646" bIns="40823" anchorCtr="0" compatLnSpc="0"/>
          <a:lstStyle/>
          <a:p>
            <a:pPr hangingPunct="0">
              <a:spcBef>
                <a:spcPts val="1080"/>
              </a:spcBef>
              <a:spcAft>
                <a:spcPts val="900"/>
              </a:spcAft>
            </a:pPr>
            <a:r>
              <a:rPr lang="it-IT" sz="1633" dirty="0">
                <a:latin typeface="Liberation Sans" pitchFamily="18"/>
                <a:ea typeface="Noto Sans CJK SC Regular" pitchFamily="2"/>
                <a:cs typeface="FreeSans" pitchFamily="2"/>
              </a:rPr>
              <a:t>Train on 19906 </a:t>
            </a:r>
            <a:r>
              <a:rPr lang="it-IT" sz="1633" dirty="0" err="1">
                <a:latin typeface="Liberation Sans" pitchFamily="18"/>
                <a:ea typeface="Noto Sans CJK SC Regular" pitchFamily="2"/>
                <a:cs typeface="FreeSans" pitchFamily="2"/>
              </a:rPr>
              <a:t>samples</a:t>
            </a:r>
            <a:endParaRPr lang="it-IT" sz="1633" dirty="0">
              <a:latin typeface="Liberation Sans" pitchFamily="18"/>
              <a:ea typeface="Noto Sans CJK SC Regular" pitchFamily="2"/>
              <a:cs typeface="FreeSans" pitchFamily="2"/>
            </a:endParaRPr>
          </a:p>
          <a:p>
            <a:pPr hangingPunct="0">
              <a:spcBef>
                <a:spcPts val="1080"/>
              </a:spcBef>
              <a:spcAft>
                <a:spcPts val="900"/>
              </a:spcAft>
            </a:pPr>
            <a:r>
              <a:rPr lang="it-IT" sz="1633" dirty="0">
                <a:latin typeface="Liberation Sans" pitchFamily="18"/>
                <a:ea typeface="Noto Sans CJK SC Regular" pitchFamily="2"/>
                <a:cs typeface="FreeSans" pitchFamily="2"/>
              </a:rPr>
              <a:t>Validate on 830 </a:t>
            </a:r>
            <a:r>
              <a:rPr lang="it-IT" sz="1633" dirty="0" err="1">
                <a:latin typeface="Liberation Sans" pitchFamily="18"/>
                <a:ea typeface="Noto Sans CJK SC Regular" pitchFamily="2"/>
                <a:cs typeface="FreeSans" pitchFamily="2"/>
              </a:rPr>
              <a:t>samples</a:t>
            </a:r>
            <a:endParaRPr lang="it-IT" sz="1633" dirty="0">
              <a:latin typeface="Liberation Sans" pitchFamily="18"/>
              <a:ea typeface="Noto Sans CJK SC Regular" pitchFamily="2"/>
              <a:cs typeface="FreeSans" pitchFamily="2"/>
            </a:endParaRPr>
          </a:p>
        </p:txBody>
      </p:sp>
      <p:pic>
        <p:nvPicPr>
          <p:cNvPr id="25" name="Immagine 24">
            <a:extLst>
              <a:ext uri="{FF2B5EF4-FFF2-40B4-BE49-F238E27FC236}">
                <a16:creationId xmlns:a16="http://schemas.microsoft.com/office/drawing/2014/main" id="{45776C32-BBFD-D348-BFEE-816F1C998A47}"/>
              </a:ext>
            </a:extLst>
          </p:cNvPr>
          <p:cNvPicPr>
            <a:picLocks noChangeAspect="1"/>
          </p:cNvPicPr>
          <p:nvPr/>
        </p:nvPicPr>
        <p:blipFill>
          <a:blip r:embed="rId7">
            <a:lum/>
            <a:alphaModFix/>
          </a:blip>
          <a:srcRect/>
          <a:stretch>
            <a:fillRect/>
          </a:stretch>
        </p:blipFill>
        <p:spPr>
          <a:xfrm>
            <a:off x="8498261" y="3209398"/>
            <a:ext cx="2855539" cy="2024830"/>
          </a:xfrm>
          <a:prstGeom prst="rect">
            <a:avLst/>
          </a:prstGeom>
          <a:noFill/>
          <a:ln>
            <a:noFill/>
          </a:ln>
        </p:spPr>
      </p:pic>
      <p:sp>
        <p:nvSpPr>
          <p:cNvPr id="27" name="CasellaDiTesto 26">
            <a:extLst>
              <a:ext uri="{FF2B5EF4-FFF2-40B4-BE49-F238E27FC236}">
                <a16:creationId xmlns:a16="http://schemas.microsoft.com/office/drawing/2014/main" id="{6E98FD40-664F-DC44-BD2C-5C521CA939C5}"/>
              </a:ext>
            </a:extLst>
          </p:cNvPr>
          <p:cNvSpPr txBox="1"/>
          <p:nvPr/>
        </p:nvSpPr>
        <p:spPr>
          <a:xfrm>
            <a:off x="572392" y="2524230"/>
            <a:ext cx="1768575" cy="323150"/>
          </a:xfrm>
          <a:prstGeom prst="rect">
            <a:avLst/>
          </a:prstGeom>
          <a:noFill/>
          <a:ln>
            <a:noFill/>
          </a:ln>
        </p:spPr>
        <p:txBody>
          <a:bodyPr vert="horz" wrap="square" lIns="81646" tIns="40823" rIns="81646" bIns="40823" anchorCtr="0" compatLnSpc="0">
            <a:spAutoFit/>
          </a:bodyPr>
          <a:lstStyle/>
          <a:p>
            <a:pPr hangingPunct="0"/>
            <a:r>
              <a:rPr lang="it-IT" sz="1633" dirty="0">
                <a:latin typeface="Liberation Sans" pitchFamily="18"/>
                <a:ea typeface="Noto Sans CJK SC Regular" pitchFamily="2"/>
                <a:cs typeface="FreeSans" pitchFamily="2"/>
              </a:rPr>
              <a:t>13 LSTM Cell</a:t>
            </a:r>
          </a:p>
        </p:txBody>
      </p:sp>
    </p:spTree>
    <p:extLst>
      <p:ext uri="{BB962C8B-B14F-4D97-AF65-F5344CB8AC3E}">
        <p14:creationId xmlns:p14="http://schemas.microsoft.com/office/powerpoint/2010/main" val="2417448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65EF4826-5D90-E041-87C3-E4DC301D1644}"/>
              </a:ext>
            </a:extLst>
          </p:cNvPr>
          <p:cNvPicPr>
            <a:picLocks noChangeAspect="1"/>
          </p:cNvPicPr>
          <p:nvPr/>
        </p:nvPicPr>
        <p:blipFill>
          <a:blip r:embed="rId3">
            <a:lum/>
            <a:alphaModFix/>
          </a:blip>
          <a:srcRect/>
          <a:stretch>
            <a:fillRect/>
          </a:stretch>
        </p:blipFill>
        <p:spPr>
          <a:xfrm>
            <a:off x="7153500" y="4797887"/>
            <a:ext cx="2565001" cy="1923588"/>
          </a:xfrm>
          <a:prstGeom prst="rect">
            <a:avLst/>
          </a:prstGeom>
          <a:noFill/>
          <a:ln>
            <a:noFill/>
          </a:ln>
        </p:spPr>
      </p:pic>
      <p:sp>
        <p:nvSpPr>
          <p:cNvPr id="14" name="Segnaposto numero diapositiva 3">
            <a:extLst>
              <a:ext uri="{FF2B5EF4-FFF2-40B4-BE49-F238E27FC236}">
                <a16:creationId xmlns:a16="http://schemas.microsoft.com/office/drawing/2014/main" id="{A6B51126-23B9-C744-9E68-967A9EC918B6}"/>
              </a:ext>
            </a:extLst>
          </p:cNvPr>
          <p:cNvSpPr>
            <a:spLocks noGrp="1"/>
          </p:cNvSpPr>
          <p:nvPr>
            <p:ph type="sldNum" sz="quarter" idx="12"/>
          </p:nvPr>
        </p:nvSpPr>
        <p:spPr/>
        <p:txBody>
          <a:bodyPr/>
          <a:lstStyle/>
          <a:p>
            <a:pPr lvl="0"/>
            <a:fld id="{0008C3C9-E7FC-9648-9DC5-7CE2956435DE}" type="slidenum">
              <a:t>18</a:t>
            </a:fld>
            <a:endParaRPr lang="it-IT"/>
          </a:p>
        </p:txBody>
      </p:sp>
      <p:sp>
        <p:nvSpPr>
          <p:cNvPr id="3" name="Titolo 2">
            <a:extLst>
              <a:ext uri="{FF2B5EF4-FFF2-40B4-BE49-F238E27FC236}">
                <a16:creationId xmlns:a16="http://schemas.microsoft.com/office/drawing/2014/main" id="{1377A636-CF52-4348-8FC5-9FC557DC12D0}"/>
              </a:ext>
            </a:extLst>
          </p:cNvPr>
          <p:cNvSpPr txBox="1">
            <a:spLocks noGrp="1"/>
          </p:cNvSpPr>
          <p:nvPr>
            <p:ph type="title" idx="4294967295"/>
          </p:nvPr>
        </p:nvSpPr>
        <p:spPr>
          <a:xfrm>
            <a:off x="805359" y="409865"/>
            <a:ext cx="8229627" cy="514699"/>
          </a:xfrm>
        </p:spPr>
        <p:txBody>
          <a:bodyPr>
            <a:noAutofit/>
          </a:bodyPr>
          <a:lstStyle/>
          <a:p>
            <a:pPr lvl="0"/>
            <a:r>
              <a:rPr lang="it-IT" dirty="0">
                <a:solidFill>
                  <a:srgbClr val="C00000"/>
                </a:solidFill>
              </a:rPr>
              <a:t>RNN: </a:t>
            </a:r>
            <a:r>
              <a:rPr lang="it-IT" dirty="0" err="1">
                <a:solidFill>
                  <a:srgbClr val="C00000"/>
                </a:solidFill>
              </a:rPr>
              <a:t>Outliers</a:t>
            </a:r>
            <a:r>
              <a:rPr lang="it-IT" dirty="0">
                <a:solidFill>
                  <a:srgbClr val="C00000"/>
                </a:solidFill>
              </a:rPr>
              <a:t> </a:t>
            </a:r>
            <a:r>
              <a:rPr lang="it-IT" dirty="0" err="1">
                <a:solidFill>
                  <a:srgbClr val="C00000"/>
                </a:solidFill>
              </a:rPr>
              <a:t>Detection</a:t>
            </a:r>
            <a:endParaRPr lang="it-IT" dirty="0">
              <a:solidFill>
                <a:srgbClr val="C00000"/>
              </a:solidFill>
            </a:endParaRPr>
          </a:p>
        </p:txBody>
      </p:sp>
      <p:pic>
        <p:nvPicPr>
          <p:cNvPr id="4" name="Immagine 3">
            <a:extLst>
              <a:ext uri="{FF2B5EF4-FFF2-40B4-BE49-F238E27FC236}">
                <a16:creationId xmlns:a16="http://schemas.microsoft.com/office/drawing/2014/main" id="{C4ABC97F-F2AE-6D41-BB8A-D77B3DD109C1}"/>
              </a:ext>
            </a:extLst>
          </p:cNvPr>
          <p:cNvPicPr>
            <a:picLocks noChangeAspect="1"/>
          </p:cNvPicPr>
          <p:nvPr/>
        </p:nvPicPr>
        <p:blipFill>
          <a:blip r:embed="rId4">
            <a:lum/>
            <a:alphaModFix/>
          </a:blip>
          <a:srcRect/>
          <a:stretch>
            <a:fillRect/>
          </a:stretch>
        </p:blipFill>
        <p:spPr>
          <a:xfrm>
            <a:off x="2340131" y="4292938"/>
            <a:ext cx="2874279" cy="2155464"/>
          </a:xfrm>
          <a:prstGeom prst="rect">
            <a:avLst/>
          </a:prstGeom>
          <a:noFill/>
          <a:ln>
            <a:noFill/>
          </a:ln>
        </p:spPr>
      </p:pic>
      <p:pic>
        <p:nvPicPr>
          <p:cNvPr id="5" name="Immagine 4">
            <a:extLst>
              <a:ext uri="{FF2B5EF4-FFF2-40B4-BE49-F238E27FC236}">
                <a16:creationId xmlns:a16="http://schemas.microsoft.com/office/drawing/2014/main" id="{B3390346-9AF1-114C-B540-D92CCBC58F8F}"/>
              </a:ext>
            </a:extLst>
          </p:cNvPr>
          <p:cNvPicPr>
            <a:picLocks noChangeAspect="1"/>
          </p:cNvPicPr>
          <p:nvPr/>
        </p:nvPicPr>
        <p:blipFill>
          <a:blip r:embed="rId5">
            <a:lum/>
            <a:alphaModFix/>
          </a:blip>
          <a:srcRect/>
          <a:stretch>
            <a:fillRect/>
          </a:stretch>
        </p:blipFill>
        <p:spPr>
          <a:xfrm>
            <a:off x="1142722" y="1057722"/>
            <a:ext cx="3527123" cy="2645016"/>
          </a:xfrm>
          <a:prstGeom prst="rect">
            <a:avLst/>
          </a:prstGeom>
          <a:noFill/>
          <a:ln>
            <a:noFill/>
          </a:ln>
        </p:spPr>
      </p:pic>
      <p:pic>
        <p:nvPicPr>
          <p:cNvPr id="6" name="Immagine 5">
            <a:extLst>
              <a:ext uri="{FF2B5EF4-FFF2-40B4-BE49-F238E27FC236}">
                <a16:creationId xmlns:a16="http://schemas.microsoft.com/office/drawing/2014/main" id="{44D5F5A5-030F-B944-BD05-8E370F2378DD}"/>
              </a:ext>
            </a:extLst>
          </p:cNvPr>
          <p:cNvPicPr>
            <a:picLocks noChangeAspect="1"/>
          </p:cNvPicPr>
          <p:nvPr/>
        </p:nvPicPr>
        <p:blipFill>
          <a:blip r:embed="rId6">
            <a:lum/>
            <a:alphaModFix/>
          </a:blip>
          <a:srcRect/>
          <a:stretch>
            <a:fillRect/>
          </a:stretch>
        </p:blipFill>
        <p:spPr>
          <a:xfrm>
            <a:off x="6103983" y="1302379"/>
            <a:ext cx="4615306" cy="3461479"/>
          </a:xfrm>
          <a:prstGeom prst="rect">
            <a:avLst/>
          </a:prstGeom>
          <a:noFill/>
          <a:ln>
            <a:noFill/>
          </a:ln>
        </p:spPr>
      </p:pic>
      <p:sp>
        <p:nvSpPr>
          <p:cNvPr id="7" name="Connettore 1 6">
            <a:extLst>
              <a:ext uri="{FF2B5EF4-FFF2-40B4-BE49-F238E27FC236}">
                <a16:creationId xmlns:a16="http://schemas.microsoft.com/office/drawing/2014/main" id="{CEC9737C-2DBA-8546-BB57-4E4559927A3B}"/>
              </a:ext>
            </a:extLst>
          </p:cNvPr>
          <p:cNvSpPr/>
          <p:nvPr/>
        </p:nvSpPr>
        <p:spPr>
          <a:xfrm flipH="1" flipV="1">
            <a:off x="3860799" y="2574683"/>
            <a:ext cx="3079235" cy="436947"/>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it-IT" sz="1633">
              <a:latin typeface="Liberation Sans" pitchFamily="18"/>
              <a:ea typeface="Noto Sans CJK SC Regular" pitchFamily="2"/>
              <a:cs typeface="FreeSans" pitchFamily="2"/>
            </a:endParaRPr>
          </a:p>
        </p:txBody>
      </p:sp>
      <p:sp>
        <p:nvSpPr>
          <p:cNvPr id="8" name="Connettore 1 7">
            <a:extLst>
              <a:ext uri="{FF2B5EF4-FFF2-40B4-BE49-F238E27FC236}">
                <a16:creationId xmlns:a16="http://schemas.microsoft.com/office/drawing/2014/main" id="{CCA4723A-7978-A943-8E2F-24DB3EFF1A14}"/>
              </a:ext>
            </a:extLst>
          </p:cNvPr>
          <p:cNvSpPr/>
          <p:nvPr/>
        </p:nvSpPr>
        <p:spPr>
          <a:xfrm flipH="1">
            <a:off x="4126873" y="3853709"/>
            <a:ext cx="3079234" cy="1365990"/>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it-IT" sz="1633">
              <a:latin typeface="Liberation Sans" pitchFamily="18"/>
              <a:ea typeface="Noto Sans CJK SC Regular" pitchFamily="2"/>
              <a:cs typeface="FreeSans" pitchFamily="2"/>
            </a:endParaRPr>
          </a:p>
        </p:txBody>
      </p:sp>
      <p:sp>
        <p:nvSpPr>
          <p:cNvPr id="9" name="CasellaDiTesto 8">
            <a:extLst>
              <a:ext uri="{FF2B5EF4-FFF2-40B4-BE49-F238E27FC236}">
                <a16:creationId xmlns:a16="http://schemas.microsoft.com/office/drawing/2014/main" id="{4C5BF7A0-3E41-9B46-9463-8119D8521771}"/>
              </a:ext>
            </a:extLst>
          </p:cNvPr>
          <p:cNvSpPr txBox="1"/>
          <p:nvPr/>
        </p:nvSpPr>
        <p:spPr>
          <a:xfrm>
            <a:off x="6588831" y="1260294"/>
            <a:ext cx="3341269" cy="323278"/>
          </a:xfrm>
          <a:prstGeom prst="rect">
            <a:avLst/>
          </a:prstGeom>
          <a:noFill/>
          <a:ln>
            <a:noFill/>
          </a:ln>
        </p:spPr>
        <p:txBody>
          <a:bodyPr vert="horz" wrap="none" lIns="81646" tIns="40823" rIns="81646" bIns="40823" anchorCtr="0" compatLnSpc="0">
            <a:spAutoFit/>
          </a:bodyPr>
          <a:lstStyle/>
          <a:p>
            <a:pPr hangingPunct="0"/>
            <a:r>
              <a:rPr lang="it-IT" sz="1633" b="1" dirty="0">
                <a:latin typeface="Liberation Sans" pitchFamily="18"/>
                <a:ea typeface="Noto Sans CJK SC Regular" pitchFamily="2"/>
                <a:cs typeface="FreeSans" pitchFamily="2"/>
              </a:rPr>
              <a:t>Ground </a:t>
            </a:r>
            <a:r>
              <a:rPr lang="it-IT" sz="1633" b="1" dirty="0" err="1">
                <a:latin typeface="Liberation Sans" pitchFamily="18"/>
                <a:ea typeface="Noto Sans CJK SC Regular" pitchFamily="2"/>
                <a:cs typeface="FreeSans" pitchFamily="2"/>
              </a:rPr>
              <a:t>Truth</a:t>
            </a:r>
            <a:r>
              <a:rPr lang="it-IT" sz="1633" b="1" dirty="0">
                <a:latin typeface="Liberation Sans" pitchFamily="18"/>
                <a:ea typeface="Noto Sans CJK SC Regular" pitchFamily="2"/>
                <a:cs typeface="FreeSans" pitchFamily="2"/>
              </a:rPr>
              <a:t> / </a:t>
            </a:r>
            <a:r>
              <a:rPr lang="it-IT" sz="1633" b="1" dirty="0" err="1">
                <a:latin typeface="Liberation Sans" pitchFamily="18"/>
                <a:ea typeface="Noto Sans CJK SC Regular" pitchFamily="2"/>
                <a:cs typeface="FreeSans" pitchFamily="2"/>
              </a:rPr>
              <a:t>Predicted</a:t>
            </a:r>
            <a:r>
              <a:rPr lang="it-IT" sz="1633" b="1" dirty="0">
                <a:latin typeface="Liberation Sans" pitchFamily="18"/>
                <a:ea typeface="Noto Sans CJK SC Regular" pitchFamily="2"/>
                <a:cs typeface="FreeSans" pitchFamily="2"/>
              </a:rPr>
              <a:t> </a:t>
            </a:r>
            <a:r>
              <a:rPr lang="it-IT" sz="1633" b="1" dirty="0" err="1">
                <a:latin typeface="Liberation Sans" pitchFamily="18"/>
                <a:ea typeface="Noto Sans CJK SC Regular" pitchFamily="2"/>
                <a:cs typeface="FreeSans" pitchFamily="2"/>
              </a:rPr>
              <a:t>values</a:t>
            </a:r>
            <a:endParaRPr lang="it-IT" sz="1633" b="1" dirty="0">
              <a:latin typeface="Liberation Sans" pitchFamily="18"/>
              <a:ea typeface="Noto Sans CJK SC Regular" pitchFamily="2"/>
              <a:cs typeface="FreeSans" pitchFamily="2"/>
            </a:endParaRPr>
          </a:p>
        </p:txBody>
      </p:sp>
      <p:sp>
        <p:nvSpPr>
          <p:cNvPr id="10" name="CasellaDiTesto 9">
            <a:extLst>
              <a:ext uri="{FF2B5EF4-FFF2-40B4-BE49-F238E27FC236}">
                <a16:creationId xmlns:a16="http://schemas.microsoft.com/office/drawing/2014/main" id="{49E14D59-ED36-6E4C-8931-F171ECC81745}"/>
              </a:ext>
            </a:extLst>
          </p:cNvPr>
          <p:cNvSpPr txBox="1"/>
          <p:nvPr/>
        </p:nvSpPr>
        <p:spPr>
          <a:xfrm>
            <a:off x="2497981" y="1034439"/>
            <a:ext cx="816604" cy="323150"/>
          </a:xfrm>
          <a:prstGeom prst="rect">
            <a:avLst/>
          </a:prstGeom>
          <a:noFill/>
          <a:ln>
            <a:noFill/>
          </a:ln>
        </p:spPr>
        <p:txBody>
          <a:bodyPr vert="horz" wrap="none" lIns="81646" tIns="40823" rIns="81646" bIns="40823" anchorCtr="0" compatLnSpc="0">
            <a:spAutoFit/>
          </a:bodyPr>
          <a:lstStyle/>
          <a:p>
            <a:pPr hangingPunct="0"/>
            <a:r>
              <a:rPr lang="it-IT" sz="1633" dirty="0" err="1">
                <a:latin typeface="Liberation Sans" pitchFamily="18"/>
                <a:ea typeface="Noto Sans CJK SC Regular" pitchFamily="2"/>
                <a:cs typeface="FreeSans" pitchFamily="2"/>
              </a:rPr>
              <a:t>Meteor</a:t>
            </a:r>
            <a:endParaRPr lang="it-IT" sz="1633" dirty="0">
              <a:latin typeface="Liberation Sans" pitchFamily="18"/>
              <a:ea typeface="Noto Sans CJK SC Regular" pitchFamily="2"/>
              <a:cs typeface="FreeSans" pitchFamily="2"/>
            </a:endParaRPr>
          </a:p>
        </p:txBody>
      </p:sp>
      <p:sp>
        <p:nvSpPr>
          <p:cNvPr id="11" name="CasellaDiTesto 10">
            <a:extLst>
              <a:ext uri="{FF2B5EF4-FFF2-40B4-BE49-F238E27FC236}">
                <a16:creationId xmlns:a16="http://schemas.microsoft.com/office/drawing/2014/main" id="{C1931DD2-81D2-D945-8A91-348603500D46}"/>
              </a:ext>
            </a:extLst>
          </p:cNvPr>
          <p:cNvSpPr txBox="1"/>
          <p:nvPr/>
        </p:nvSpPr>
        <p:spPr>
          <a:xfrm>
            <a:off x="2644909" y="4126683"/>
            <a:ext cx="2544754" cy="314502"/>
          </a:xfrm>
          <a:prstGeom prst="rect">
            <a:avLst/>
          </a:prstGeom>
          <a:noFill/>
          <a:ln>
            <a:noFill/>
          </a:ln>
        </p:spPr>
        <p:txBody>
          <a:bodyPr vert="horz" wrap="none" lIns="81646" tIns="40823" rIns="81646" bIns="40823" anchorCtr="0" compatLnSpc="0"/>
          <a:lstStyle/>
          <a:p>
            <a:pPr algn="ctr" hangingPunct="0"/>
            <a:r>
              <a:rPr lang="it-IT" sz="1633" dirty="0" err="1">
                <a:latin typeface="Liberation Sans" pitchFamily="18"/>
                <a:ea typeface="Noto Sans CJK SC Regular" pitchFamily="2"/>
                <a:cs typeface="FreeSans" pitchFamily="2"/>
              </a:rPr>
              <a:t>Moving</a:t>
            </a:r>
            <a:r>
              <a:rPr lang="it-IT" sz="1633" dirty="0">
                <a:latin typeface="Liberation Sans" pitchFamily="18"/>
                <a:ea typeface="Noto Sans CJK SC Regular" pitchFamily="2"/>
                <a:cs typeface="FreeSans" pitchFamily="2"/>
              </a:rPr>
              <a:t> Background (City)</a:t>
            </a:r>
          </a:p>
        </p:txBody>
      </p:sp>
      <p:sp>
        <p:nvSpPr>
          <p:cNvPr id="12" name="Connettore 1 11">
            <a:extLst>
              <a:ext uri="{FF2B5EF4-FFF2-40B4-BE49-F238E27FC236}">
                <a16:creationId xmlns:a16="http://schemas.microsoft.com/office/drawing/2014/main" id="{47CA3F40-06FF-6D45-8E20-C4E3B265176C}"/>
              </a:ext>
            </a:extLst>
          </p:cNvPr>
          <p:cNvSpPr/>
          <p:nvPr/>
        </p:nvSpPr>
        <p:spPr>
          <a:xfrm flipH="1">
            <a:off x="8579975" y="2284053"/>
            <a:ext cx="657350" cy="3271568"/>
          </a:xfrm>
          <a:prstGeom prst="line">
            <a:avLst/>
          </a:prstGeom>
          <a:noFill/>
          <a:ln w="0">
            <a:solidFill>
              <a:srgbClr val="000000"/>
            </a:solidFill>
            <a:prstDash val="solid"/>
            <a:tailEnd type="arrow"/>
          </a:ln>
        </p:spPr>
        <p:txBody>
          <a:bodyPr vert="horz" wrap="none" lIns="81646" tIns="40823" rIns="81646" bIns="40823" anchor="ctr" anchorCtr="0" compatLnSpc="0"/>
          <a:lstStyle/>
          <a:p>
            <a:pPr hangingPunct="0"/>
            <a:endParaRPr lang="it-IT" sz="1633">
              <a:latin typeface="Liberation Sans" pitchFamily="18"/>
              <a:ea typeface="Noto Sans CJK SC Regular" pitchFamily="2"/>
              <a:cs typeface="FreeSans" pitchFamily="2"/>
            </a:endParaRPr>
          </a:p>
        </p:txBody>
      </p:sp>
      <p:sp>
        <p:nvSpPr>
          <p:cNvPr id="13" name="CasellaDiTesto 12">
            <a:extLst>
              <a:ext uri="{FF2B5EF4-FFF2-40B4-BE49-F238E27FC236}">
                <a16:creationId xmlns:a16="http://schemas.microsoft.com/office/drawing/2014/main" id="{ADE85A6E-E52F-2740-A286-129290B81128}"/>
              </a:ext>
            </a:extLst>
          </p:cNvPr>
          <p:cNvSpPr txBox="1"/>
          <p:nvPr/>
        </p:nvSpPr>
        <p:spPr>
          <a:xfrm>
            <a:off x="7294358" y="4641253"/>
            <a:ext cx="2283287" cy="323150"/>
          </a:xfrm>
          <a:prstGeom prst="rect">
            <a:avLst/>
          </a:prstGeom>
          <a:noFill/>
          <a:ln>
            <a:noFill/>
          </a:ln>
        </p:spPr>
        <p:txBody>
          <a:bodyPr vert="horz" wrap="none" lIns="81646" tIns="40823" rIns="81646" bIns="40823" anchorCtr="0" compatLnSpc="0">
            <a:spAutoFit/>
          </a:bodyPr>
          <a:lstStyle/>
          <a:p>
            <a:pPr hangingPunct="0"/>
            <a:r>
              <a:rPr lang="it-IT" sz="1633" dirty="0" err="1">
                <a:latin typeface="Liberation Sans" pitchFamily="18"/>
                <a:ea typeface="Noto Sans CJK SC Regular" pitchFamily="2"/>
                <a:cs typeface="FreeSans" pitchFamily="2"/>
              </a:rPr>
              <a:t>Stationary</a:t>
            </a:r>
            <a:r>
              <a:rPr lang="it-IT" sz="1633" dirty="0">
                <a:latin typeface="Liberation Sans" pitchFamily="18"/>
                <a:ea typeface="Noto Sans CJK SC Regular" pitchFamily="2"/>
                <a:cs typeface="FreeSans" pitchFamily="2"/>
              </a:rPr>
              <a:t> Background</a:t>
            </a:r>
          </a:p>
        </p:txBody>
      </p:sp>
    </p:spTree>
    <p:extLst>
      <p:ext uri="{BB962C8B-B14F-4D97-AF65-F5344CB8AC3E}">
        <p14:creationId xmlns:p14="http://schemas.microsoft.com/office/powerpoint/2010/main" val="4014740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3EC55D6-DC44-4326-93FD-6FC407AB5D67}"/>
              </a:ext>
            </a:extLst>
          </p:cNvPr>
          <p:cNvPicPr>
            <a:picLocks noChangeAspect="1"/>
          </p:cNvPicPr>
          <p:nvPr/>
        </p:nvPicPr>
        <p:blipFill rotWithShape="1">
          <a:blip r:embed="rId2"/>
          <a:srcRect t="9091" r="13818"/>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90F39052-3497-4946-8952-2436C0F8BE0E}"/>
              </a:ext>
            </a:extLst>
          </p:cNvPr>
          <p:cNvSpPr>
            <a:spLocks noGrp="1"/>
          </p:cNvSpPr>
          <p:nvPr>
            <p:ph type="title"/>
          </p:nvPr>
        </p:nvSpPr>
        <p:spPr>
          <a:xfrm>
            <a:off x="371094" y="1161288"/>
            <a:ext cx="3438144" cy="1124712"/>
          </a:xfrm>
        </p:spPr>
        <p:txBody>
          <a:bodyPr anchor="b">
            <a:normAutofit/>
          </a:bodyPr>
          <a:lstStyle/>
          <a:p>
            <a:r>
              <a:rPr lang="it-IT" sz="2800"/>
              <a:t>Machine Learning Applications</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C9272EA1-BBD5-104A-87EA-D73A43B6B0BD}"/>
              </a:ext>
            </a:extLst>
          </p:cNvPr>
          <p:cNvSpPr>
            <a:spLocks noGrp="1"/>
          </p:cNvSpPr>
          <p:nvPr>
            <p:ph idx="1"/>
          </p:nvPr>
        </p:nvSpPr>
        <p:spPr>
          <a:xfrm>
            <a:off x="371094" y="1019157"/>
            <a:ext cx="5724906" cy="1097280"/>
          </a:xfrm>
        </p:spPr>
        <p:txBody>
          <a:bodyPr anchor="t">
            <a:noAutofit/>
          </a:bodyPr>
          <a:lstStyle/>
          <a:p>
            <a:pPr marL="0" indent="0">
              <a:buNone/>
            </a:pPr>
            <a:endParaRPr lang="it-IT" sz="2400" dirty="0"/>
          </a:p>
          <a:p>
            <a:pPr marL="0" indent="0">
              <a:buNone/>
            </a:pPr>
            <a:endParaRPr lang="it-IT" sz="2400" dirty="0"/>
          </a:p>
          <a:p>
            <a:pPr marL="0" indent="0">
              <a:buNone/>
            </a:pPr>
            <a:endParaRPr lang="it-IT" sz="2400" dirty="0"/>
          </a:p>
          <a:p>
            <a:pPr marL="0" indent="0">
              <a:buNone/>
            </a:pPr>
            <a:endParaRPr lang="it-IT" sz="2400" dirty="0"/>
          </a:p>
          <a:p>
            <a:pPr marL="0" indent="0">
              <a:buNone/>
            </a:pPr>
            <a:endParaRPr lang="it-IT" sz="2400" dirty="0"/>
          </a:p>
          <a:p>
            <a:pPr marL="0" indent="0">
              <a:buNone/>
            </a:pPr>
            <a:endParaRPr lang="it-IT" sz="2400" dirty="0"/>
          </a:p>
          <a:p>
            <a:r>
              <a:rPr lang="it-IT" sz="2400" dirty="0"/>
              <a:t>K-</a:t>
            </a:r>
            <a:r>
              <a:rPr lang="it-IT" sz="2400" dirty="0" err="1"/>
              <a:t>means</a:t>
            </a:r>
            <a:r>
              <a:rPr lang="it-IT" sz="2400" dirty="0"/>
              <a:t> Clustering</a:t>
            </a:r>
          </a:p>
          <a:p>
            <a:pPr lvl="1"/>
            <a:r>
              <a:rPr lang="it-IT" dirty="0"/>
              <a:t>For </a:t>
            </a:r>
            <a:r>
              <a:rPr lang="it-IT" dirty="0" err="1"/>
              <a:t>unsupervised</a:t>
            </a:r>
            <a:r>
              <a:rPr lang="it-IT" dirty="0"/>
              <a:t> </a:t>
            </a:r>
            <a:r>
              <a:rPr lang="it-IT" dirty="0" err="1"/>
              <a:t>classification</a:t>
            </a:r>
            <a:r>
              <a:rPr lang="it-IT" dirty="0"/>
              <a:t> of </a:t>
            </a:r>
            <a:r>
              <a:rPr lang="it-IT" dirty="0" err="1"/>
              <a:t>sea</a:t>
            </a:r>
            <a:r>
              <a:rPr lang="it-IT" dirty="0"/>
              <a:t> </a:t>
            </a:r>
            <a:r>
              <a:rPr lang="it-IT" dirty="0" err="1"/>
              <a:t>areas</a:t>
            </a:r>
            <a:r>
              <a:rPr lang="it-IT" dirty="0"/>
              <a:t> with and </a:t>
            </a:r>
            <a:r>
              <a:rPr lang="it-IT" dirty="0" err="1"/>
              <a:t>without</a:t>
            </a:r>
            <a:r>
              <a:rPr lang="it-IT" dirty="0"/>
              <a:t> </a:t>
            </a:r>
            <a:r>
              <a:rPr lang="it-IT" dirty="0" err="1"/>
              <a:t>clouds</a:t>
            </a:r>
            <a:endParaRPr lang="it-IT" dirty="0"/>
          </a:p>
        </p:txBody>
      </p:sp>
      <p:sp>
        <p:nvSpPr>
          <p:cNvPr id="4" name="Segnaposto numero diapositiva 3">
            <a:extLst>
              <a:ext uri="{FF2B5EF4-FFF2-40B4-BE49-F238E27FC236}">
                <a16:creationId xmlns:a16="http://schemas.microsoft.com/office/drawing/2014/main" id="{2C94BD9F-0ADA-2B4E-867D-674AF41C7CE2}"/>
              </a:ext>
            </a:extLst>
          </p:cNvPr>
          <p:cNvSpPr>
            <a:spLocks noGrp="1"/>
          </p:cNvSpPr>
          <p:nvPr>
            <p:ph type="sldNum" sz="quarter" idx="12"/>
          </p:nvPr>
        </p:nvSpPr>
        <p:spPr/>
        <p:txBody>
          <a:bodyPr/>
          <a:lstStyle/>
          <a:p>
            <a:fld id="{5ECBA32D-5313-DE43-B61E-E1C766E6307B}" type="slidenum">
              <a:rPr lang="it-IT" smtClean="0"/>
              <a:t>19</a:t>
            </a:fld>
            <a:endParaRPr lang="it-IT"/>
          </a:p>
        </p:txBody>
      </p:sp>
    </p:spTree>
    <p:extLst>
      <p:ext uri="{BB962C8B-B14F-4D97-AF65-F5344CB8AC3E}">
        <p14:creationId xmlns:p14="http://schemas.microsoft.com/office/powerpoint/2010/main" val="1310832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testo, mappa&#10;&#10;Descrizione generata automaticamente">
            <a:extLst>
              <a:ext uri="{FF2B5EF4-FFF2-40B4-BE49-F238E27FC236}">
                <a16:creationId xmlns:a16="http://schemas.microsoft.com/office/drawing/2014/main" id="{1D468832-B98C-A845-8705-A8DF2A951929}"/>
              </a:ext>
            </a:extLst>
          </p:cNvPr>
          <p:cNvPicPr>
            <a:picLocks noChangeAspect="1"/>
          </p:cNvPicPr>
          <p:nvPr/>
        </p:nvPicPr>
        <p:blipFill>
          <a:blip r:embed="rId2"/>
          <a:stretch>
            <a:fillRect/>
          </a:stretch>
        </p:blipFill>
        <p:spPr>
          <a:xfrm>
            <a:off x="50885" y="2945085"/>
            <a:ext cx="9356552" cy="3895725"/>
          </a:xfrm>
          <a:prstGeom prst="rect">
            <a:avLst/>
          </a:prstGeom>
        </p:spPr>
      </p:pic>
      <p:sp>
        <p:nvSpPr>
          <p:cNvPr id="2" name="Titolo 1">
            <a:extLst>
              <a:ext uri="{FF2B5EF4-FFF2-40B4-BE49-F238E27FC236}">
                <a16:creationId xmlns:a16="http://schemas.microsoft.com/office/drawing/2014/main" id="{CCEBB620-62FB-DE49-8D39-64ED3F24255C}"/>
              </a:ext>
            </a:extLst>
          </p:cNvPr>
          <p:cNvSpPr>
            <a:spLocks noGrp="1"/>
          </p:cNvSpPr>
          <p:nvPr>
            <p:ph type="title"/>
          </p:nvPr>
        </p:nvSpPr>
        <p:spPr>
          <a:xfrm>
            <a:off x="433386" y="342212"/>
            <a:ext cx="10515600" cy="210608"/>
          </a:xfrm>
        </p:spPr>
        <p:txBody>
          <a:bodyPr>
            <a:normAutofit fontScale="90000"/>
          </a:bodyPr>
          <a:lstStyle/>
          <a:p>
            <a:r>
              <a:rPr lang="it-IT" dirty="0">
                <a:solidFill>
                  <a:srgbClr val="C00000"/>
                </a:solidFill>
              </a:rPr>
              <a:t>Machine Learning</a:t>
            </a:r>
          </a:p>
        </p:txBody>
      </p:sp>
      <p:sp>
        <p:nvSpPr>
          <p:cNvPr id="9" name="CasellaDiTesto 8">
            <a:extLst>
              <a:ext uri="{FF2B5EF4-FFF2-40B4-BE49-F238E27FC236}">
                <a16:creationId xmlns:a16="http://schemas.microsoft.com/office/drawing/2014/main" id="{808706B9-9870-2449-A6B3-D23A368B528D}"/>
              </a:ext>
            </a:extLst>
          </p:cNvPr>
          <p:cNvSpPr txBox="1"/>
          <p:nvPr/>
        </p:nvSpPr>
        <p:spPr>
          <a:xfrm>
            <a:off x="433386" y="928688"/>
            <a:ext cx="8591550" cy="3539430"/>
          </a:xfrm>
          <a:prstGeom prst="rect">
            <a:avLst/>
          </a:prstGeom>
          <a:noFill/>
        </p:spPr>
        <p:txBody>
          <a:bodyPr wrap="square" rtlCol="0">
            <a:spAutoFit/>
          </a:bodyPr>
          <a:lstStyle/>
          <a:p>
            <a:pPr marL="285750" indent="-285750">
              <a:buFontTx/>
              <a:buChar char="-"/>
            </a:pPr>
            <a:r>
              <a:rPr lang="it-IT" sz="2400" dirty="0"/>
              <a:t>Brunch of </a:t>
            </a:r>
            <a:r>
              <a:rPr lang="it-IT" sz="2400" dirty="0" err="1"/>
              <a:t>Artificial</a:t>
            </a:r>
            <a:r>
              <a:rPr lang="it-IT" sz="2400" dirty="0"/>
              <a:t> Intelligence</a:t>
            </a:r>
          </a:p>
          <a:p>
            <a:pPr marL="285750" indent="-285750">
              <a:buFontTx/>
              <a:buChar char="-"/>
            </a:pPr>
            <a:r>
              <a:rPr lang="it-IT" sz="2400" dirty="0" err="1"/>
              <a:t>Attempt</a:t>
            </a:r>
            <a:r>
              <a:rPr lang="it-IT" sz="2400" dirty="0"/>
              <a:t> of an </a:t>
            </a:r>
            <a:r>
              <a:rPr lang="it-IT" sz="2400" dirty="0" err="1"/>
              <a:t>algorithm</a:t>
            </a:r>
            <a:r>
              <a:rPr lang="it-IT" sz="2400" dirty="0"/>
              <a:t> to </a:t>
            </a:r>
            <a:r>
              <a:rPr lang="it-IT" sz="2400" dirty="0" err="1"/>
              <a:t>generalize</a:t>
            </a:r>
            <a:r>
              <a:rPr lang="it-IT" sz="2400" dirty="0"/>
              <a:t> a task</a:t>
            </a:r>
          </a:p>
          <a:p>
            <a:pPr marL="285750" indent="-285750">
              <a:buFontTx/>
              <a:buChar char="-"/>
            </a:pPr>
            <a:r>
              <a:rPr lang="it-IT" sz="2400" dirty="0" err="1"/>
              <a:t>Different</a:t>
            </a:r>
            <a:r>
              <a:rPr lang="it-IT" sz="2400" dirty="0"/>
              <a:t> </a:t>
            </a:r>
            <a:r>
              <a:rPr lang="it-IT" sz="2400" dirty="0" err="1"/>
              <a:t>approaches</a:t>
            </a:r>
            <a:r>
              <a:rPr lang="it-IT" sz="2400" dirty="0"/>
              <a:t> ( (un)</a:t>
            </a:r>
            <a:r>
              <a:rPr lang="it-IT" sz="2400" dirty="0" err="1"/>
              <a:t>supervised</a:t>
            </a:r>
            <a:r>
              <a:rPr lang="it-IT" sz="2400" dirty="0"/>
              <a:t>, </a:t>
            </a:r>
            <a:r>
              <a:rPr lang="it-IT" sz="2400" dirty="0" err="1"/>
              <a:t>reinforcement</a:t>
            </a:r>
            <a:r>
              <a:rPr lang="it-IT" sz="2400" dirty="0"/>
              <a:t> </a:t>
            </a:r>
            <a:r>
              <a:rPr lang="it-IT" sz="2400" dirty="0" err="1"/>
              <a:t>learning</a:t>
            </a:r>
            <a:r>
              <a:rPr lang="it-IT" sz="2400" dirty="0"/>
              <a:t>)</a:t>
            </a:r>
          </a:p>
          <a:p>
            <a:pPr marL="285750" indent="-285750">
              <a:buFontTx/>
              <a:buChar char="-"/>
            </a:pPr>
            <a:r>
              <a:rPr lang="it-IT" sz="2400" dirty="0" err="1"/>
              <a:t>Many</a:t>
            </a:r>
            <a:r>
              <a:rPr lang="it-IT" sz="2400" dirty="0"/>
              <a:t> </a:t>
            </a:r>
            <a:r>
              <a:rPr lang="it-IT" sz="2400" dirty="0" err="1"/>
              <a:t>applications</a:t>
            </a:r>
            <a:r>
              <a:rPr lang="it-IT" sz="2400" dirty="0"/>
              <a:t> with the </a:t>
            </a:r>
            <a:r>
              <a:rPr lang="it-IT" sz="2400" dirty="0" err="1"/>
              <a:t>highest</a:t>
            </a:r>
            <a:r>
              <a:rPr lang="it-IT" sz="2400" dirty="0"/>
              <a:t> performances</a:t>
            </a:r>
          </a:p>
          <a:p>
            <a:pPr marL="285750" indent="-285750">
              <a:buFontTx/>
              <a:buChar char="-"/>
            </a:pPr>
            <a:r>
              <a:rPr lang="it-IT" sz="2400" dirty="0"/>
              <a:t>Open source </a:t>
            </a:r>
            <a:r>
              <a:rPr lang="it-IT" sz="2400" dirty="0" err="1"/>
              <a:t>platforms</a:t>
            </a:r>
            <a:r>
              <a:rPr lang="it-IT" sz="2400" dirty="0"/>
              <a:t> with hardware </a:t>
            </a:r>
            <a:r>
              <a:rPr lang="it-IT" sz="2400" dirty="0" err="1"/>
              <a:t>accellerators</a:t>
            </a:r>
            <a:endParaRPr lang="it-IT" sz="2400" dirty="0"/>
          </a:p>
          <a:p>
            <a:endParaRPr lang="it-IT" sz="2400" dirty="0"/>
          </a:p>
          <a:p>
            <a:r>
              <a:rPr lang="it-IT" sz="3200" dirty="0">
                <a:solidFill>
                  <a:srgbClr val="C00000"/>
                </a:solidFill>
              </a:rPr>
              <a:t> </a:t>
            </a:r>
            <a:r>
              <a:rPr lang="it-IT" sz="3200" dirty="0" err="1">
                <a:solidFill>
                  <a:srgbClr val="C00000"/>
                </a:solidFill>
              </a:rPr>
              <a:t>Strategy</a:t>
            </a:r>
            <a:endParaRPr lang="it-IT" sz="3200" dirty="0">
              <a:solidFill>
                <a:srgbClr val="C00000"/>
              </a:solidFill>
            </a:endParaRPr>
          </a:p>
          <a:p>
            <a:pPr marL="285750" indent="-285750">
              <a:buFontTx/>
              <a:buChar char="-"/>
            </a:pPr>
            <a:endParaRPr lang="it-IT" sz="2400" dirty="0"/>
          </a:p>
          <a:p>
            <a:pPr marL="285750" indent="-285750">
              <a:buFontTx/>
              <a:buChar char="-"/>
            </a:pPr>
            <a:endParaRPr lang="it-IT" sz="2400" dirty="0"/>
          </a:p>
        </p:txBody>
      </p:sp>
      <p:sp>
        <p:nvSpPr>
          <p:cNvPr id="14" name="Rettangolo 13">
            <a:extLst>
              <a:ext uri="{FF2B5EF4-FFF2-40B4-BE49-F238E27FC236}">
                <a16:creationId xmlns:a16="http://schemas.microsoft.com/office/drawing/2014/main" id="{506DD175-7053-7F44-ABEF-965E14B0D364}"/>
              </a:ext>
            </a:extLst>
          </p:cNvPr>
          <p:cNvSpPr/>
          <p:nvPr/>
        </p:nvSpPr>
        <p:spPr>
          <a:xfrm>
            <a:off x="6788680" y="3271837"/>
            <a:ext cx="1271587" cy="31432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5" name="Rettangolo 14">
            <a:extLst>
              <a:ext uri="{FF2B5EF4-FFF2-40B4-BE49-F238E27FC236}">
                <a16:creationId xmlns:a16="http://schemas.microsoft.com/office/drawing/2014/main" id="{3BD1B135-0092-FF47-866D-1A1CDFCFCF73}"/>
              </a:ext>
            </a:extLst>
          </p:cNvPr>
          <p:cNvSpPr/>
          <p:nvPr/>
        </p:nvSpPr>
        <p:spPr>
          <a:xfrm>
            <a:off x="4796894" y="5383000"/>
            <a:ext cx="1154788" cy="27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err="1">
                <a:solidFill>
                  <a:schemeClr val="tx1"/>
                </a:solidFill>
              </a:rPr>
              <a:t>Prediction</a:t>
            </a:r>
            <a:endParaRPr lang="it-IT" sz="1600" dirty="0">
              <a:solidFill>
                <a:schemeClr val="tx1"/>
              </a:solidFill>
            </a:endParaRPr>
          </a:p>
        </p:txBody>
      </p:sp>
      <p:sp>
        <p:nvSpPr>
          <p:cNvPr id="17" name="Rettangolo 16">
            <a:extLst>
              <a:ext uri="{FF2B5EF4-FFF2-40B4-BE49-F238E27FC236}">
                <a16:creationId xmlns:a16="http://schemas.microsoft.com/office/drawing/2014/main" id="{7B673486-214E-0A42-BD11-36CF815FE0F3}"/>
              </a:ext>
            </a:extLst>
          </p:cNvPr>
          <p:cNvSpPr/>
          <p:nvPr/>
        </p:nvSpPr>
        <p:spPr>
          <a:xfrm>
            <a:off x="7603067" y="4724400"/>
            <a:ext cx="2438400" cy="1913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err="1">
                <a:solidFill>
                  <a:schemeClr val="tx1"/>
                </a:solidFill>
              </a:rPr>
              <a:t>Different</a:t>
            </a:r>
            <a:r>
              <a:rPr lang="it-IT" dirty="0">
                <a:solidFill>
                  <a:schemeClr val="tx1"/>
                </a:solidFill>
              </a:rPr>
              <a:t> </a:t>
            </a:r>
            <a:r>
              <a:rPr lang="it-IT" dirty="0" err="1">
                <a:solidFill>
                  <a:schemeClr val="tx1"/>
                </a:solidFill>
              </a:rPr>
              <a:t>Tasks</a:t>
            </a:r>
            <a:r>
              <a:rPr lang="it-IT" dirty="0">
                <a:solidFill>
                  <a:schemeClr val="tx1"/>
                </a:solidFill>
              </a:rPr>
              <a:t>:</a:t>
            </a:r>
          </a:p>
          <a:p>
            <a:endParaRPr lang="it-IT" dirty="0">
              <a:solidFill>
                <a:schemeClr val="tx1"/>
              </a:solidFill>
            </a:endParaRPr>
          </a:p>
          <a:p>
            <a:r>
              <a:rPr lang="it-IT" dirty="0">
                <a:solidFill>
                  <a:schemeClr val="tx1"/>
                </a:solidFill>
              </a:rPr>
              <a:t>-    </a:t>
            </a:r>
            <a:r>
              <a:rPr lang="it-IT" dirty="0" err="1">
                <a:solidFill>
                  <a:schemeClr val="tx1"/>
                </a:solidFill>
              </a:rPr>
              <a:t>Classification</a:t>
            </a:r>
            <a:endParaRPr lang="it-IT" dirty="0">
              <a:solidFill>
                <a:schemeClr val="tx1"/>
              </a:solidFill>
            </a:endParaRPr>
          </a:p>
          <a:p>
            <a:pPr marL="285750" indent="-285750">
              <a:buFontTx/>
              <a:buChar char="-"/>
            </a:pPr>
            <a:r>
              <a:rPr lang="it-IT" dirty="0" err="1">
                <a:solidFill>
                  <a:schemeClr val="tx1"/>
                </a:solidFill>
              </a:rPr>
              <a:t>Outlier</a:t>
            </a:r>
            <a:r>
              <a:rPr lang="it-IT" dirty="0">
                <a:solidFill>
                  <a:schemeClr val="tx1"/>
                </a:solidFill>
              </a:rPr>
              <a:t> </a:t>
            </a:r>
            <a:r>
              <a:rPr lang="it-IT" dirty="0" err="1">
                <a:solidFill>
                  <a:schemeClr val="tx1"/>
                </a:solidFill>
              </a:rPr>
              <a:t>detection</a:t>
            </a:r>
            <a:endParaRPr lang="it-IT" dirty="0">
              <a:solidFill>
                <a:schemeClr val="tx1"/>
              </a:solidFill>
            </a:endParaRPr>
          </a:p>
          <a:p>
            <a:pPr marL="285750" indent="-285750">
              <a:buFontTx/>
              <a:buChar char="-"/>
            </a:pPr>
            <a:r>
              <a:rPr lang="it-IT" dirty="0" err="1">
                <a:solidFill>
                  <a:schemeClr val="tx1"/>
                </a:solidFill>
              </a:rPr>
              <a:t>Prediction</a:t>
            </a:r>
            <a:endParaRPr lang="it-IT" dirty="0">
              <a:solidFill>
                <a:schemeClr val="tx1"/>
              </a:solidFill>
            </a:endParaRPr>
          </a:p>
          <a:p>
            <a:pPr marL="285750" indent="-285750">
              <a:buFontTx/>
              <a:buChar char="-"/>
            </a:pPr>
            <a:r>
              <a:rPr lang="it-IT" dirty="0">
                <a:solidFill>
                  <a:schemeClr val="tx1"/>
                </a:solidFill>
              </a:rPr>
              <a:t>Image </a:t>
            </a:r>
            <a:r>
              <a:rPr lang="it-IT" dirty="0" err="1">
                <a:solidFill>
                  <a:schemeClr val="tx1"/>
                </a:solidFill>
              </a:rPr>
              <a:t>Denoising</a:t>
            </a:r>
            <a:endParaRPr lang="it-IT" dirty="0">
              <a:solidFill>
                <a:schemeClr val="tx1"/>
              </a:solidFill>
            </a:endParaRPr>
          </a:p>
        </p:txBody>
      </p:sp>
      <p:sp>
        <p:nvSpPr>
          <p:cNvPr id="3" name="Segnaposto numero diapositiva 2">
            <a:extLst>
              <a:ext uri="{FF2B5EF4-FFF2-40B4-BE49-F238E27FC236}">
                <a16:creationId xmlns:a16="http://schemas.microsoft.com/office/drawing/2014/main" id="{B75ABDE3-9F37-544E-A0AC-BE2378454D54}"/>
              </a:ext>
            </a:extLst>
          </p:cNvPr>
          <p:cNvSpPr>
            <a:spLocks noGrp="1"/>
          </p:cNvSpPr>
          <p:nvPr>
            <p:ph type="sldNum" sz="quarter" idx="12"/>
          </p:nvPr>
        </p:nvSpPr>
        <p:spPr/>
        <p:txBody>
          <a:bodyPr/>
          <a:lstStyle/>
          <a:p>
            <a:fld id="{5ECBA32D-5313-DE43-B61E-E1C766E6307B}" type="slidenum">
              <a:rPr lang="it-IT" smtClean="0"/>
              <a:t>2</a:t>
            </a:fld>
            <a:endParaRPr lang="it-IT"/>
          </a:p>
        </p:txBody>
      </p:sp>
    </p:spTree>
    <p:extLst>
      <p:ext uri="{BB962C8B-B14F-4D97-AF65-F5344CB8AC3E}">
        <p14:creationId xmlns:p14="http://schemas.microsoft.com/office/powerpoint/2010/main" val="2333700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71AC39-8336-3E4C-A522-C843A48DB30A}"/>
              </a:ext>
            </a:extLst>
          </p:cNvPr>
          <p:cNvSpPr>
            <a:spLocks noGrp="1"/>
          </p:cNvSpPr>
          <p:nvPr>
            <p:ph type="title"/>
          </p:nvPr>
        </p:nvSpPr>
        <p:spPr>
          <a:xfrm>
            <a:off x="838200" y="18255"/>
            <a:ext cx="10515600" cy="1325563"/>
          </a:xfrm>
        </p:spPr>
        <p:txBody>
          <a:bodyPr/>
          <a:lstStyle/>
          <a:p>
            <a:r>
              <a:rPr lang="it-IT" dirty="0" err="1">
                <a:solidFill>
                  <a:srgbClr val="C00000"/>
                </a:solidFill>
              </a:rPr>
              <a:t>Unsupervised</a:t>
            </a:r>
            <a:r>
              <a:rPr lang="it-IT" dirty="0">
                <a:solidFill>
                  <a:srgbClr val="C00000"/>
                </a:solidFill>
              </a:rPr>
              <a:t> </a:t>
            </a:r>
            <a:r>
              <a:rPr lang="it-IT" dirty="0" err="1">
                <a:solidFill>
                  <a:srgbClr val="C00000"/>
                </a:solidFill>
              </a:rPr>
              <a:t>Classification</a:t>
            </a:r>
            <a:endParaRPr lang="it-IT" dirty="0">
              <a:solidFill>
                <a:srgbClr val="C00000"/>
              </a:solidFill>
            </a:endParaRPr>
          </a:p>
        </p:txBody>
      </p:sp>
      <p:pic>
        <p:nvPicPr>
          <p:cNvPr id="5" name="Segnaposto contenuto 4" descr="Immagine che contiene acqua, barca, nuvole, nuvoloso&#10;&#10;Descrizione generata automaticamente">
            <a:extLst>
              <a:ext uri="{FF2B5EF4-FFF2-40B4-BE49-F238E27FC236}">
                <a16:creationId xmlns:a16="http://schemas.microsoft.com/office/drawing/2014/main" id="{D5F7C194-0973-F149-BA24-604F26B61B41}"/>
              </a:ext>
            </a:extLst>
          </p:cNvPr>
          <p:cNvPicPr>
            <a:picLocks noGrp="1" noChangeAspect="1"/>
          </p:cNvPicPr>
          <p:nvPr>
            <p:ph idx="1"/>
          </p:nvPr>
        </p:nvPicPr>
        <p:blipFill>
          <a:blip r:embed="rId2"/>
          <a:stretch>
            <a:fillRect/>
          </a:stretch>
        </p:blipFill>
        <p:spPr>
          <a:xfrm>
            <a:off x="6963459" y="2397439"/>
            <a:ext cx="4362732" cy="1938992"/>
          </a:xfrm>
        </p:spPr>
      </p:pic>
      <p:pic>
        <p:nvPicPr>
          <p:cNvPr id="6" name="Immagine 5" descr="Immagine che contiene edificio, camion, largo, blu&#10;&#10;Descrizione generata automaticamente">
            <a:extLst>
              <a:ext uri="{FF2B5EF4-FFF2-40B4-BE49-F238E27FC236}">
                <a16:creationId xmlns:a16="http://schemas.microsoft.com/office/drawing/2014/main" id="{B9CB7EAF-AF41-2842-8ED7-2524A7B49A99}"/>
              </a:ext>
            </a:extLst>
          </p:cNvPr>
          <p:cNvPicPr>
            <a:picLocks noChangeAspect="1"/>
          </p:cNvPicPr>
          <p:nvPr/>
        </p:nvPicPr>
        <p:blipFill rotWithShape="1">
          <a:blip r:embed="rId3"/>
          <a:srcRect l="4882" t="7732" r="2194" b="6558"/>
          <a:stretch/>
        </p:blipFill>
        <p:spPr>
          <a:xfrm rot="17217318">
            <a:off x="9540738" y="649765"/>
            <a:ext cx="814664" cy="508318"/>
          </a:xfrm>
          <a:prstGeom prst="rect">
            <a:avLst/>
          </a:prstGeom>
        </p:spPr>
      </p:pic>
      <p:sp>
        <p:nvSpPr>
          <p:cNvPr id="8" name="Parallelogramma 7">
            <a:extLst>
              <a:ext uri="{FF2B5EF4-FFF2-40B4-BE49-F238E27FC236}">
                <a16:creationId xmlns:a16="http://schemas.microsoft.com/office/drawing/2014/main" id="{9D026EB2-9598-1541-8B0E-BF00934C3CAF}"/>
              </a:ext>
            </a:extLst>
          </p:cNvPr>
          <p:cNvSpPr/>
          <p:nvPr/>
        </p:nvSpPr>
        <p:spPr>
          <a:xfrm rot="490816">
            <a:off x="6978730" y="2882774"/>
            <a:ext cx="4332191" cy="1790006"/>
          </a:xfrm>
          <a:prstGeom prst="parallelogram">
            <a:avLst/>
          </a:prstGeom>
          <a:solidFill>
            <a:schemeClr val="accent4">
              <a:lumMod val="60000"/>
              <a:lumOff val="40000"/>
              <a:alpha val="48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0" name="Connettore 1 9">
            <a:extLst>
              <a:ext uri="{FF2B5EF4-FFF2-40B4-BE49-F238E27FC236}">
                <a16:creationId xmlns:a16="http://schemas.microsoft.com/office/drawing/2014/main" id="{E13FF0F0-AC4F-CB45-8FF7-811D23E1D7B7}"/>
              </a:ext>
            </a:extLst>
          </p:cNvPr>
          <p:cNvCxnSpPr>
            <a:cxnSpLocks/>
            <a:stCxn id="6" idx="1"/>
          </p:cNvCxnSpPr>
          <p:nvPr/>
        </p:nvCxnSpPr>
        <p:spPr>
          <a:xfrm flipH="1">
            <a:off x="7573257" y="1293550"/>
            <a:ext cx="2256025" cy="143473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F94716FA-66E2-6E4E-BD34-B2A2153DEA95}"/>
              </a:ext>
            </a:extLst>
          </p:cNvPr>
          <p:cNvCxnSpPr>
            <a:cxnSpLocks/>
            <a:stCxn id="6" idx="1"/>
          </p:cNvCxnSpPr>
          <p:nvPr/>
        </p:nvCxnSpPr>
        <p:spPr>
          <a:xfrm flipH="1">
            <a:off x="6873420" y="1293550"/>
            <a:ext cx="2955862" cy="304288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FCA76D0B-1EBB-504C-8D51-288F199EAE76}"/>
              </a:ext>
            </a:extLst>
          </p:cNvPr>
          <p:cNvCxnSpPr>
            <a:cxnSpLocks/>
            <a:stCxn id="6" idx="1"/>
          </p:cNvCxnSpPr>
          <p:nvPr/>
        </p:nvCxnSpPr>
        <p:spPr>
          <a:xfrm>
            <a:off x="9829282" y="1293550"/>
            <a:ext cx="850678" cy="35554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3313237B-C72F-6A49-B2C4-BC0038A3DB26}"/>
              </a:ext>
            </a:extLst>
          </p:cNvPr>
          <p:cNvCxnSpPr>
            <a:cxnSpLocks/>
            <a:stCxn id="6" idx="1"/>
          </p:cNvCxnSpPr>
          <p:nvPr/>
        </p:nvCxnSpPr>
        <p:spPr>
          <a:xfrm>
            <a:off x="9829282" y="1293550"/>
            <a:ext cx="1556302" cy="195582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41" name="Ovale 40">
            <a:extLst>
              <a:ext uri="{FF2B5EF4-FFF2-40B4-BE49-F238E27FC236}">
                <a16:creationId xmlns:a16="http://schemas.microsoft.com/office/drawing/2014/main" id="{B3804FE1-2277-A743-AE52-F51C184391E0}"/>
              </a:ext>
            </a:extLst>
          </p:cNvPr>
          <p:cNvSpPr/>
          <p:nvPr/>
        </p:nvSpPr>
        <p:spPr>
          <a:xfrm rot="688319">
            <a:off x="8558716" y="3245898"/>
            <a:ext cx="1510121" cy="8834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CasellaDiTesto 41">
            <a:extLst>
              <a:ext uri="{FF2B5EF4-FFF2-40B4-BE49-F238E27FC236}">
                <a16:creationId xmlns:a16="http://schemas.microsoft.com/office/drawing/2014/main" id="{9DA05C33-88E6-CC4D-924D-CD7EDA9FD11A}"/>
              </a:ext>
            </a:extLst>
          </p:cNvPr>
          <p:cNvSpPr txBox="1"/>
          <p:nvPr/>
        </p:nvSpPr>
        <p:spPr>
          <a:xfrm>
            <a:off x="838200" y="1343818"/>
            <a:ext cx="5477933" cy="1938992"/>
          </a:xfrm>
          <a:prstGeom prst="rect">
            <a:avLst/>
          </a:prstGeom>
          <a:noFill/>
        </p:spPr>
        <p:txBody>
          <a:bodyPr wrap="square" rtlCol="0">
            <a:spAutoFit/>
          </a:bodyPr>
          <a:lstStyle/>
          <a:p>
            <a:pPr marL="342900" indent="-342900">
              <a:buFontTx/>
              <a:buChar char="-"/>
            </a:pPr>
            <a:r>
              <a:rPr lang="it-IT" sz="2400" dirty="0" err="1"/>
              <a:t>Bio-Luminescence</a:t>
            </a:r>
            <a:r>
              <a:rPr lang="it-IT" sz="2400" dirty="0"/>
              <a:t> </a:t>
            </a:r>
            <a:r>
              <a:rPr lang="it-IT" sz="2400" dirty="0" err="1"/>
              <a:t>phenomena</a:t>
            </a:r>
            <a:endParaRPr lang="it-IT" sz="2400" dirty="0"/>
          </a:p>
          <a:p>
            <a:endParaRPr lang="it-IT" sz="2400" dirty="0"/>
          </a:p>
          <a:p>
            <a:pPr marL="342900" indent="-342900">
              <a:buFontTx/>
              <a:buChar char="-"/>
            </a:pPr>
            <a:r>
              <a:rPr lang="it-IT" sz="2400" dirty="0"/>
              <a:t>Best </a:t>
            </a:r>
            <a:r>
              <a:rPr lang="it-IT" sz="2400" dirty="0" err="1"/>
              <a:t>Conditions</a:t>
            </a:r>
            <a:r>
              <a:rPr lang="it-IT" sz="2400" dirty="0"/>
              <a:t> for </a:t>
            </a:r>
            <a:r>
              <a:rPr lang="it-IT" sz="2400" dirty="0" err="1"/>
              <a:t>detection</a:t>
            </a:r>
            <a:r>
              <a:rPr lang="it-IT" sz="2400" dirty="0"/>
              <a:t>:</a:t>
            </a:r>
          </a:p>
          <a:p>
            <a:pPr marL="800100" lvl="1" indent="-342900">
              <a:buFontTx/>
              <a:buChar char="-"/>
            </a:pPr>
            <a:r>
              <a:rPr lang="it-IT" sz="2400" dirty="0"/>
              <a:t>Mini-EUSO </a:t>
            </a:r>
            <a:r>
              <a:rPr lang="it-IT" sz="2400" dirty="0" err="1"/>
              <a:t>is</a:t>
            </a:r>
            <a:r>
              <a:rPr lang="it-IT" sz="2400" dirty="0"/>
              <a:t> over </a:t>
            </a:r>
            <a:r>
              <a:rPr lang="it-IT" sz="2400" dirty="0" err="1"/>
              <a:t>ocean</a:t>
            </a:r>
            <a:endParaRPr lang="it-IT" sz="2400" dirty="0"/>
          </a:p>
          <a:p>
            <a:pPr marL="800100" lvl="1" indent="-342900">
              <a:buFontTx/>
              <a:buChar char="-"/>
            </a:pPr>
            <a:r>
              <a:rPr lang="it-IT" sz="2400" dirty="0" err="1"/>
              <a:t>Sky</a:t>
            </a:r>
            <a:r>
              <a:rPr lang="it-IT" sz="2400" dirty="0"/>
              <a:t> </a:t>
            </a:r>
            <a:r>
              <a:rPr lang="it-IT" sz="2400" dirty="0" err="1"/>
              <a:t>without</a:t>
            </a:r>
            <a:r>
              <a:rPr lang="it-IT" sz="2400" dirty="0"/>
              <a:t> </a:t>
            </a:r>
            <a:r>
              <a:rPr lang="it-IT" sz="2400" dirty="0" err="1"/>
              <a:t>clouds</a:t>
            </a:r>
            <a:endParaRPr lang="it-IT" sz="2400" dirty="0"/>
          </a:p>
        </p:txBody>
      </p:sp>
      <p:cxnSp>
        <p:nvCxnSpPr>
          <p:cNvPr id="44" name="Connettore 2 43">
            <a:extLst>
              <a:ext uri="{FF2B5EF4-FFF2-40B4-BE49-F238E27FC236}">
                <a16:creationId xmlns:a16="http://schemas.microsoft.com/office/drawing/2014/main" id="{A915C379-80F3-1349-9181-F80190A75910}"/>
              </a:ext>
            </a:extLst>
          </p:cNvPr>
          <p:cNvCxnSpPr>
            <a:cxnSpLocks/>
          </p:cNvCxnSpPr>
          <p:nvPr/>
        </p:nvCxnSpPr>
        <p:spPr>
          <a:xfrm>
            <a:off x="5234521" y="5484352"/>
            <a:ext cx="1406942" cy="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DD55A36E-1D9C-5042-8810-E09E98DD9D62}"/>
              </a:ext>
            </a:extLst>
          </p:cNvPr>
          <p:cNvSpPr>
            <a:spLocks noGrp="1"/>
          </p:cNvSpPr>
          <p:nvPr>
            <p:ph type="sldNum" sz="quarter" idx="12"/>
          </p:nvPr>
        </p:nvSpPr>
        <p:spPr/>
        <p:txBody>
          <a:bodyPr/>
          <a:lstStyle/>
          <a:p>
            <a:fld id="{5ECBA32D-5313-DE43-B61E-E1C766E6307B}" type="slidenum">
              <a:rPr lang="it-IT" smtClean="0"/>
              <a:t>20</a:t>
            </a:fld>
            <a:endParaRPr lang="it-IT"/>
          </a:p>
        </p:txBody>
      </p:sp>
      <p:pic>
        <p:nvPicPr>
          <p:cNvPr id="16" name="Grafik 3">
            <a:extLst>
              <a:ext uri="{FF2B5EF4-FFF2-40B4-BE49-F238E27FC236}">
                <a16:creationId xmlns:a16="http://schemas.microsoft.com/office/drawing/2014/main" id="{924B18F3-78A1-F24F-8689-ED422BC4F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682" y="3293140"/>
            <a:ext cx="3752314" cy="3362290"/>
          </a:xfrm>
          <a:prstGeom prst="rect">
            <a:avLst/>
          </a:prstGeom>
        </p:spPr>
      </p:pic>
      <p:sp>
        <p:nvSpPr>
          <p:cNvPr id="37" name="CasellaDiTesto 36">
            <a:extLst>
              <a:ext uri="{FF2B5EF4-FFF2-40B4-BE49-F238E27FC236}">
                <a16:creationId xmlns:a16="http://schemas.microsoft.com/office/drawing/2014/main" id="{03977222-CEDF-EF40-83B5-2B0D1B5759BC}"/>
              </a:ext>
            </a:extLst>
          </p:cNvPr>
          <p:cNvSpPr txBox="1"/>
          <p:nvPr/>
        </p:nvSpPr>
        <p:spPr>
          <a:xfrm>
            <a:off x="5665320" y="5189803"/>
            <a:ext cx="4316880" cy="1200329"/>
          </a:xfrm>
          <a:prstGeom prst="rect">
            <a:avLst/>
          </a:prstGeom>
          <a:noFill/>
        </p:spPr>
        <p:txBody>
          <a:bodyPr wrap="square" rtlCol="0">
            <a:spAutoFit/>
          </a:bodyPr>
          <a:lstStyle/>
          <a:p>
            <a:pPr algn="ctr"/>
            <a:r>
              <a:rPr lang="it-IT" sz="2400" dirty="0">
                <a:solidFill>
                  <a:srgbClr val="C00000"/>
                </a:solidFill>
              </a:rPr>
              <a:t>First </a:t>
            </a:r>
            <a:r>
              <a:rPr lang="it-IT" sz="2400" dirty="0" err="1">
                <a:solidFill>
                  <a:srgbClr val="C00000"/>
                </a:solidFill>
              </a:rPr>
              <a:t>Step</a:t>
            </a:r>
            <a:endParaRPr lang="it-IT" sz="2400" dirty="0">
              <a:solidFill>
                <a:srgbClr val="C00000"/>
              </a:solidFill>
            </a:endParaRPr>
          </a:p>
          <a:p>
            <a:pPr algn="ctr"/>
            <a:r>
              <a:rPr lang="it-IT" sz="2400" b="1" dirty="0"/>
              <a:t> </a:t>
            </a:r>
            <a:r>
              <a:rPr lang="it-IT" sz="2400" b="1" dirty="0" err="1"/>
              <a:t>Finding</a:t>
            </a:r>
            <a:r>
              <a:rPr lang="it-IT" sz="2400" b="1" dirty="0"/>
              <a:t> (sub)images </a:t>
            </a:r>
          </a:p>
          <a:p>
            <a:pPr algn="ctr"/>
            <a:r>
              <a:rPr lang="it-IT" sz="2400" b="1" dirty="0"/>
              <a:t>    with </a:t>
            </a:r>
            <a:r>
              <a:rPr lang="it-IT" sz="2400" b="1" dirty="0" err="1"/>
              <a:t>such</a:t>
            </a:r>
            <a:r>
              <a:rPr lang="it-IT" sz="2400" b="1" dirty="0"/>
              <a:t> </a:t>
            </a:r>
            <a:r>
              <a:rPr lang="it-IT" sz="2400" b="1" dirty="0" err="1"/>
              <a:t>conditions</a:t>
            </a:r>
            <a:r>
              <a:rPr lang="it-IT" sz="2400" b="1" dirty="0"/>
              <a:t> !</a:t>
            </a:r>
          </a:p>
        </p:txBody>
      </p:sp>
      <p:sp>
        <p:nvSpPr>
          <p:cNvPr id="39" name="Nuvola 38">
            <a:extLst>
              <a:ext uri="{FF2B5EF4-FFF2-40B4-BE49-F238E27FC236}">
                <a16:creationId xmlns:a16="http://schemas.microsoft.com/office/drawing/2014/main" id="{FE34FA9D-9455-C54F-A8F3-9CB084B003AC}"/>
              </a:ext>
            </a:extLst>
          </p:cNvPr>
          <p:cNvSpPr/>
          <p:nvPr/>
        </p:nvSpPr>
        <p:spPr>
          <a:xfrm rot="5400000">
            <a:off x="9639027" y="1061375"/>
            <a:ext cx="1049811" cy="3544113"/>
          </a:xfrm>
          <a:prstGeom prst="cloud">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49571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magine 55">
            <a:extLst>
              <a:ext uri="{FF2B5EF4-FFF2-40B4-BE49-F238E27FC236}">
                <a16:creationId xmlns:a16="http://schemas.microsoft.com/office/drawing/2014/main" id="{0090D55C-1640-134A-9AD1-F9FA88E779B1}"/>
              </a:ext>
            </a:extLst>
          </p:cNvPr>
          <p:cNvPicPr>
            <a:picLocks noChangeAspect="1"/>
          </p:cNvPicPr>
          <p:nvPr/>
        </p:nvPicPr>
        <p:blipFill rotWithShape="1">
          <a:blip r:embed="rId2"/>
          <a:srcRect l="13115" r="42468"/>
          <a:stretch/>
        </p:blipFill>
        <p:spPr>
          <a:xfrm>
            <a:off x="5367306" y="3151414"/>
            <a:ext cx="3020005" cy="3063896"/>
          </a:xfrm>
          <a:prstGeom prst="rect">
            <a:avLst/>
          </a:prstGeom>
        </p:spPr>
      </p:pic>
      <p:sp>
        <p:nvSpPr>
          <p:cNvPr id="2" name="Titolo 1">
            <a:extLst>
              <a:ext uri="{FF2B5EF4-FFF2-40B4-BE49-F238E27FC236}">
                <a16:creationId xmlns:a16="http://schemas.microsoft.com/office/drawing/2014/main" id="{0D28F754-A939-D845-9C2C-E88354E45C46}"/>
              </a:ext>
            </a:extLst>
          </p:cNvPr>
          <p:cNvSpPr>
            <a:spLocks noGrp="1"/>
          </p:cNvSpPr>
          <p:nvPr>
            <p:ph type="title"/>
          </p:nvPr>
        </p:nvSpPr>
        <p:spPr>
          <a:xfrm>
            <a:off x="618067" y="0"/>
            <a:ext cx="10515600" cy="1325563"/>
          </a:xfrm>
        </p:spPr>
        <p:txBody>
          <a:bodyPr/>
          <a:lstStyle/>
          <a:p>
            <a:r>
              <a:rPr lang="it-IT" dirty="0">
                <a:solidFill>
                  <a:srgbClr val="C00000"/>
                </a:solidFill>
              </a:rPr>
              <a:t>First </a:t>
            </a:r>
            <a:r>
              <a:rPr lang="it-IT" dirty="0" err="1">
                <a:solidFill>
                  <a:srgbClr val="C00000"/>
                </a:solidFill>
              </a:rPr>
              <a:t>Step</a:t>
            </a:r>
            <a:r>
              <a:rPr lang="it-IT" dirty="0">
                <a:solidFill>
                  <a:srgbClr val="C00000"/>
                </a:solidFill>
              </a:rPr>
              <a:t>: ML </a:t>
            </a:r>
            <a:r>
              <a:rPr lang="it-IT" dirty="0" err="1">
                <a:solidFill>
                  <a:srgbClr val="C00000"/>
                </a:solidFill>
              </a:rPr>
              <a:t>approach</a:t>
            </a:r>
            <a:endParaRPr lang="it-IT" dirty="0">
              <a:solidFill>
                <a:srgbClr val="C00000"/>
              </a:solidFill>
            </a:endParaRPr>
          </a:p>
        </p:txBody>
      </p:sp>
      <p:pic>
        <p:nvPicPr>
          <p:cNvPr id="5" name="Segnaposto contenuto 4">
            <a:extLst>
              <a:ext uri="{FF2B5EF4-FFF2-40B4-BE49-F238E27FC236}">
                <a16:creationId xmlns:a16="http://schemas.microsoft.com/office/drawing/2014/main" id="{BD93E431-D082-0C45-81DD-8A9A23B40196}"/>
              </a:ext>
            </a:extLst>
          </p:cNvPr>
          <p:cNvPicPr>
            <a:picLocks noGrp="1" noChangeAspect="1"/>
          </p:cNvPicPr>
          <p:nvPr>
            <p:ph idx="1"/>
          </p:nvPr>
        </p:nvPicPr>
        <p:blipFill>
          <a:blip r:embed="rId3"/>
          <a:stretch>
            <a:fillRect/>
          </a:stretch>
        </p:blipFill>
        <p:spPr>
          <a:xfrm>
            <a:off x="1060217" y="3341148"/>
            <a:ext cx="3340569" cy="2750065"/>
          </a:xfrm>
        </p:spPr>
      </p:pic>
      <p:sp>
        <p:nvSpPr>
          <p:cNvPr id="6" name="CasellaDiTesto 5">
            <a:extLst>
              <a:ext uri="{FF2B5EF4-FFF2-40B4-BE49-F238E27FC236}">
                <a16:creationId xmlns:a16="http://schemas.microsoft.com/office/drawing/2014/main" id="{841C2D0F-6B93-0546-B54E-2C89D095CF41}"/>
              </a:ext>
            </a:extLst>
          </p:cNvPr>
          <p:cNvSpPr txBox="1"/>
          <p:nvPr/>
        </p:nvSpPr>
        <p:spPr>
          <a:xfrm>
            <a:off x="605489" y="1118328"/>
            <a:ext cx="10515599" cy="1938992"/>
          </a:xfrm>
          <a:prstGeom prst="rect">
            <a:avLst/>
          </a:prstGeom>
          <a:noFill/>
        </p:spPr>
        <p:txBody>
          <a:bodyPr wrap="square" rtlCol="0">
            <a:spAutoFit/>
          </a:bodyPr>
          <a:lstStyle/>
          <a:p>
            <a:pPr marL="342900" indent="-342900">
              <a:buFontTx/>
              <a:buChar char="-"/>
            </a:pPr>
            <a:r>
              <a:rPr lang="it-IT" sz="2400" b="1" dirty="0" err="1"/>
              <a:t>Unsupervised</a:t>
            </a:r>
            <a:r>
              <a:rPr lang="it-IT" sz="2400" b="1" dirty="0"/>
              <a:t> </a:t>
            </a:r>
            <a:r>
              <a:rPr lang="it-IT" sz="2400" dirty="0"/>
              <a:t>Clustering for </a:t>
            </a:r>
            <a:r>
              <a:rPr lang="it-IT" sz="2400" dirty="0" err="1"/>
              <a:t>finding</a:t>
            </a:r>
            <a:r>
              <a:rPr lang="it-IT" sz="2400" dirty="0"/>
              <a:t> </a:t>
            </a:r>
            <a:r>
              <a:rPr lang="it-IT" sz="2400" dirty="0" err="1"/>
              <a:t>areas</a:t>
            </a:r>
            <a:r>
              <a:rPr lang="it-IT" sz="2400" dirty="0"/>
              <a:t> </a:t>
            </a:r>
            <a:r>
              <a:rPr lang="it-IT" sz="2400" dirty="0" err="1"/>
              <a:t>without</a:t>
            </a:r>
            <a:r>
              <a:rPr lang="it-IT" sz="2400" dirty="0"/>
              <a:t> </a:t>
            </a:r>
            <a:r>
              <a:rPr lang="it-IT" sz="2400" dirty="0" err="1"/>
              <a:t>clouds</a:t>
            </a:r>
            <a:r>
              <a:rPr lang="it-IT" sz="2400" dirty="0"/>
              <a:t>:</a:t>
            </a:r>
          </a:p>
          <a:p>
            <a:endParaRPr lang="it-IT" sz="2400" dirty="0"/>
          </a:p>
          <a:p>
            <a:pPr marL="800100" lvl="1" indent="-342900">
              <a:buFontTx/>
              <a:buChar char="-"/>
            </a:pPr>
            <a:r>
              <a:rPr lang="it-IT" sz="2400" b="1" dirty="0" err="1"/>
              <a:t>Autoencoder</a:t>
            </a:r>
            <a:r>
              <a:rPr lang="it-IT" sz="2400" dirty="0"/>
              <a:t> (</a:t>
            </a:r>
            <a:r>
              <a:rPr lang="it-IT" sz="2400" b="1" dirty="0"/>
              <a:t>CNN</a:t>
            </a:r>
            <a:r>
              <a:rPr lang="it-IT" sz="2400" dirty="0"/>
              <a:t>)</a:t>
            </a:r>
            <a:r>
              <a:rPr lang="it-IT" sz="2400" dirty="0">
                <a:sym typeface="Wingdings" pitchFamily="2" charset="2"/>
              </a:rPr>
              <a:t>: Images  </a:t>
            </a:r>
            <a:r>
              <a:rPr lang="it-IT" sz="2400" dirty="0" err="1">
                <a:sym typeface="Wingdings" pitchFamily="2" charset="2"/>
              </a:rPr>
              <a:t>Feature</a:t>
            </a:r>
            <a:r>
              <a:rPr lang="it-IT" sz="2400" dirty="0">
                <a:sym typeface="Wingdings" pitchFamily="2" charset="2"/>
              </a:rPr>
              <a:t> d-</a:t>
            </a:r>
            <a:r>
              <a:rPr lang="it-IT" sz="2400" dirty="0" err="1">
                <a:sym typeface="Wingdings" pitchFamily="2" charset="2"/>
              </a:rPr>
              <a:t>dimensional</a:t>
            </a:r>
            <a:r>
              <a:rPr lang="it-IT" sz="2400" dirty="0">
                <a:sym typeface="Wingdings" pitchFamily="2" charset="2"/>
              </a:rPr>
              <a:t> </a:t>
            </a:r>
            <a:r>
              <a:rPr lang="it-IT" sz="2400" dirty="0" err="1">
                <a:sym typeface="Wingdings" pitchFamily="2" charset="2"/>
              </a:rPr>
              <a:t>Vectors</a:t>
            </a:r>
            <a:endParaRPr lang="it-IT" sz="2400" dirty="0">
              <a:sym typeface="Wingdings" pitchFamily="2" charset="2"/>
            </a:endParaRPr>
          </a:p>
          <a:p>
            <a:pPr marL="800100" lvl="1" indent="-342900">
              <a:buFontTx/>
              <a:buChar char="-"/>
            </a:pPr>
            <a:r>
              <a:rPr lang="it-IT" sz="2400" b="1" dirty="0">
                <a:sym typeface="Wingdings" pitchFamily="2" charset="2"/>
              </a:rPr>
              <a:t>K-</a:t>
            </a:r>
            <a:r>
              <a:rPr lang="it-IT" sz="2400" b="1" dirty="0" err="1">
                <a:sym typeface="Wingdings" pitchFamily="2" charset="2"/>
              </a:rPr>
              <a:t>means</a:t>
            </a:r>
            <a:r>
              <a:rPr lang="it-IT" sz="2400" dirty="0">
                <a:sym typeface="Wingdings" pitchFamily="2" charset="2"/>
              </a:rPr>
              <a:t> : Clustering </a:t>
            </a:r>
            <a:r>
              <a:rPr lang="it-IT" sz="2400" dirty="0" err="1">
                <a:sym typeface="Wingdings" pitchFamily="2" charset="2"/>
              </a:rPr>
              <a:t>vectors</a:t>
            </a:r>
            <a:r>
              <a:rPr lang="it-IT" sz="2400" dirty="0">
                <a:sym typeface="Wingdings" pitchFamily="2" charset="2"/>
              </a:rPr>
              <a:t> </a:t>
            </a:r>
            <a:r>
              <a:rPr lang="it-IT" sz="2400" dirty="0" err="1">
                <a:sym typeface="Wingdings" pitchFamily="2" charset="2"/>
              </a:rPr>
              <a:t>as</a:t>
            </a:r>
            <a:r>
              <a:rPr lang="it-IT" sz="2400" dirty="0">
                <a:sym typeface="Wingdings" pitchFamily="2" charset="2"/>
              </a:rPr>
              <a:t> cluster of </a:t>
            </a:r>
            <a:r>
              <a:rPr lang="it-IT" sz="2400" dirty="0" err="1">
                <a:sym typeface="Wingdings" pitchFamily="2" charset="2"/>
              </a:rPr>
              <a:t>points</a:t>
            </a:r>
            <a:r>
              <a:rPr lang="it-IT" sz="2400" dirty="0">
                <a:sym typeface="Wingdings" pitchFamily="2" charset="2"/>
              </a:rPr>
              <a:t> in d-</a:t>
            </a:r>
            <a:r>
              <a:rPr lang="it-IT" sz="2400" dirty="0" err="1">
                <a:sym typeface="Wingdings" pitchFamily="2" charset="2"/>
              </a:rPr>
              <a:t>space</a:t>
            </a:r>
            <a:endParaRPr lang="it-IT" sz="2400" dirty="0">
              <a:sym typeface="Wingdings" pitchFamily="2" charset="2"/>
            </a:endParaRPr>
          </a:p>
          <a:p>
            <a:pPr marL="800100" lvl="1" indent="-342900">
              <a:buFontTx/>
              <a:buChar char="-"/>
            </a:pPr>
            <a:endParaRPr lang="it-IT" sz="2400" dirty="0"/>
          </a:p>
        </p:txBody>
      </p:sp>
      <p:cxnSp>
        <p:nvCxnSpPr>
          <p:cNvPr id="9" name="Connettore 1 8">
            <a:extLst>
              <a:ext uri="{FF2B5EF4-FFF2-40B4-BE49-F238E27FC236}">
                <a16:creationId xmlns:a16="http://schemas.microsoft.com/office/drawing/2014/main" id="{AFA2A08F-5639-5E4B-BA6D-78EBFEF3AF03}"/>
              </a:ext>
            </a:extLst>
          </p:cNvPr>
          <p:cNvCxnSpPr/>
          <p:nvPr/>
        </p:nvCxnSpPr>
        <p:spPr>
          <a:xfrm>
            <a:off x="2302933" y="3132667"/>
            <a:ext cx="0" cy="3302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60CEB8B5-4109-C641-9E21-913CF9437981}"/>
              </a:ext>
            </a:extLst>
          </p:cNvPr>
          <p:cNvCxnSpPr/>
          <p:nvPr/>
        </p:nvCxnSpPr>
        <p:spPr>
          <a:xfrm>
            <a:off x="3200400" y="3132667"/>
            <a:ext cx="0" cy="33020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B5A27310-8994-4643-9441-1E9F6F858504}"/>
              </a:ext>
            </a:extLst>
          </p:cNvPr>
          <p:cNvCxnSpPr>
            <a:cxnSpLocks/>
          </p:cNvCxnSpPr>
          <p:nvPr/>
        </p:nvCxnSpPr>
        <p:spPr>
          <a:xfrm flipH="1">
            <a:off x="994834" y="4368800"/>
            <a:ext cx="3640667"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66404F62-7C3A-4B4E-9245-32E527D0A17D}"/>
              </a:ext>
            </a:extLst>
          </p:cNvPr>
          <p:cNvCxnSpPr>
            <a:cxnSpLocks/>
          </p:cNvCxnSpPr>
          <p:nvPr/>
        </p:nvCxnSpPr>
        <p:spPr>
          <a:xfrm flipH="1">
            <a:off x="994834" y="5080000"/>
            <a:ext cx="3640667"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pic>
        <p:nvPicPr>
          <p:cNvPr id="15" name="Immagine 14" descr="Immagine che contiene oggetto, orologio, scuro, sedendo&#10;&#10;Descrizione generata automaticamente">
            <a:extLst>
              <a:ext uri="{FF2B5EF4-FFF2-40B4-BE49-F238E27FC236}">
                <a16:creationId xmlns:a16="http://schemas.microsoft.com/office/drawing/2014/main" id="{8BCBE59F-B15D-BD4E-B762-CAC24F0B76B5}"/>
              </a:ext>
            </a:extLst>
          </p:cNvPr>
          <p:cNvPicPr>
            <a:picLocks noChangeAspect="1"/>
          </p:cNvPicPr>
          <p:nvPr/>
        </p:nvPicPr>
        <p:blipFill rotWithShape="1">
          <a:blip r:embed="rId4"/>
          <a:srcRect l="48812"/>
          <a:stretch/>
        </p:blipFill>
        <p:spPr>
          <a:xfrm rot="1856457">
            <a:off x="9875675" y="3451647"/>
            <a:ext cx="1834002" cy="2396033"/>
          </a:xfrm>
          <a:prstGeom prst="rect">
            <a:avLst/>
          </a:prstGeom>
        </p:spPr>
      </p:pic>
      <p:cxnSp>
        <p:nvCxnSpPr>
          <p:cNvPr id="22" name="Connettore 2 21">
            <a:extLst>
              <a:ext uri="{FF2B5EF4-FFF2-40B4-BE49-F238E27FC236}">
                <a16:creationId xmlns:a16="http://schemas.microsoft.com/office/drawing/2014/main" id="{7626D6C7-93A7-654A-9F38-F7CC7CF16847}"/>
              </a:ext>
            </a:extLst>
          </p:cNvPr>
          <p:cNvCxnSpPr>
            <a:cxnSpLocks/>
          </p:cNvCxnSpPr>
          <p:nvPr/>
        </p:nvCxnSpPr>
        <p:spPr>
          <a:xfrm>
            <a:off x="10504011" y="5089361"/>
            <a:ext cx="12593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C90EAB3E-EEAF-A348-959A-806F768DC292}"/>
              </a:ext>
            </a:extLst>
          </p:cNvPr>
          <p:cNvCxnSpPr>
            <a:cxnSpLocks/>
          </p:cNvCxnSpPr>
          <p:nvPr/>
        </p:nvCxnSpPr>
        <p:spPr>
          <a:xfrm flipV="1">
            <a:off x="10500910" y="3433424"/>
            <a:ext cx="0" cy="1702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0245FE59-6E11-2B46-9980-6BAF727EC748}"/>
              </a:ext>
            </a:extLst>
          </p:cNvPr>
          <p:cNvCxnSpPr>
            <a:cxnSpLocks/>
          </p:cNvCxnSpPr>
          <p:nvPr/>
        </p:nvCxnSpPr>
        <p:spPr>
          <a:xfrm flipH="1" flipV="1">
            <a:off x="10105277" y="4292511"/>
            <a:ext cx="365987" cy="781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8560A4FE-A2A4-AD40-BC40-945218938992}"/>
              </a:ext>
            </a:extLst>
          </p:cNvPr>
          <p:cNvCxnSpPr>
            <a:cxnSpLocks/>
          </p:cNvCxnSpPr>
          <p:nvPr/>
        </p:nvCxnSpPr>
        <p:spPr>
          <a:xfrm flipV="1">
            <a:off x="3879246" y="4542521"/>
            <a:ext cx="6788326" cy="328548"/>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a:extLst>
              <a:ext uri="{FF2B5EF4-FFF2-40B4-BE49-F238E27FC236}">
                <a16:creationId xmlns:a16="http://schemas.microsoft.com/office/drawing/2014/main" id="{0C95AA83-7AB0-7A4E-99B1-5943C7A0B0FC}"/>
              </a:ext>
            </a:extLst>
          </p:cNvPr>
          <p:cNvCxnSpPr>
            <a:cxnSpLocks/>
          </p:cNvCxnSpPr>
          <p:nvPr/>
        </p:nvCxnSpPr>
        <p:spPr>
          <a:xfrm flipV="1">
            <a:off x="3459213" y="4084972"/>
            <a:ext cx="7333463" cy="1414153"/>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25FB802C-DBDE-794B-9092-D551BAB9974A}"/>
              </a:ext>
            </a:extLst>
          </p:cNvPr>
          <p:cNvCxnSpPr>
            <a:cxnSpLocks/>
          </p:cNvCxnSpPr>
          <p:nvPr/>
        </p:nvCxnSpPr>
        <p:spPr>
          <a:xfrm>
            <a:off x="3667414" y="3990938"/>
            <a:ext cx="6122245" cy="7358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3CE8B9B1-0F31-0345-8027-060E7E94849C}"/>
              </a:ext>
            </a:extLst>
          </p:cNvPr>
          <p:cNvCxnSpPr>
            <a:cxnSpLocks/>
          </p:cNvCxnSpPr>
          <p:nvPr/>
        </p:nvCxnSpPr>
        <p:spPr>
          <a:xfrm flipV="1">
            <a:off x="2677180" y="5357517"/>
            <a:ext cx="7823730" cy="662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Nuvola 42">
            <a:extLst>
              <a:ext uri="{FF2B5EF4-FFF2-40B4-BE49-F238E27FC236}">
                <a16:creationId xmlns:a16="http://schemas.microsoft.com/office/drawing/2014/main" id="{DF68CEE8-C0F5-8E41-B405-FEAC04BE6017}"/>
              </a:ext>
            </a:extLst>
          </p:cNvPr>
          <p:cNvSpPr/>
          <p:nvPr/>
        </p:nvSpPr>
        <p:spPr>
          <a:xfrm>
            <a:off x="10323480" y="3217963"/>
            <a:ext cx="1442306" cy="1918140"/>
          </a:xfrm>
          <a:prstGeom prst="cloud">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Nuvola 44">
            <a:extLst>
              <a:ext uri="{FF2B5EF4-FFF2-40B4-BE49-F238E27FC236}">
                <a16:creationId xmlns:a16="http://schemas.microsoft.com/office/drawing/2014/main" id="{A7832AD4-B46B-3241-A547-A1C14D94C250}"/>
              </a:ext>
            </a:extLst>
          </p:cNvPr>
          <p:cNvSpPr/>
          <p:nvPr/>
        </p:nvSpPr>
        <p:spPr>
          <a:xfrm rot="19835478">
            <a:off x="9372614" y="4177181"/>
            <a:ext cx="1141392" cy="1558506"/>
          </a:xfrm>
          <a:prstGeom prst="cloud">
            <a:avLst/>
          </a:prstGeom>
          <a:solidFill>
            <a:srgbClr val="FF0000">
              <a:alpha val="4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6" name="Connettore 2 45">
            <a:extLst>
              <a:ext uri="{FF2B5EF4-FFF2-40B4-BE49-F238E27FC236}">
                <a16:creationId xmlns:a16="http://schemas.microsoft.com/office/drawing/2014/main" id="{9390E36F-4E66-C74C-B0AA-926A2FDCCEEB}"/>
              </a:ext>
            </a:extLst>
          </p:cNvPr>
          <p:cNvCxnSpPr>
            <a:cxnSpLocks/>
          </p:cNvCxnSpPr>
          <p:nvPr/>
        </p:nvCxnSpPr>
        <p:spPr>
          <a:xfrm flipH="1">
            <a:off x="9547283" y="5110363"/>
            <a:ext cx="975889" cy="762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Ovale 50">
            <a:extLst>
              <a:ext uri="{FF2B5EF4-FFF2-40B4-BE49-F238E27FC236}">
                <a16:creationId xmlns:a16="http://schemas.microsoft.com/office/drawing/2014/main" id="{F137C0C2-DE50-C74B-B3D3-9615801A8696}"/>
              </a:ext>
            </a:extLst>
          </p:cNvPr>
          <p:cNvSpPr/>
          <p:nvPr/>
        </p:nvSpPr>
        <p:spPr>
          <a:xfrm>
            <a:off x="10931631" y="4172776"/>
            <a:ext cx="183887" cy="196024"/>
          </a:xfrm>
          <a:prstGeom prst="ellipse">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C000"/>
              </a:solidFill>
            </a:endParaRPr>
          </a:p>
        </p:txBody>
      </p:sp>
      <p:sp>
        <p:nvSpPr>
          <p:cNvPr id="52" name="Ovale 51">
            <a:extLst>
              <a:ext uri="{FF2B5EF4-FFF2-40B4-BE49-F238E27FC236}">
                <a16:creationId xmlns:a16="http://schemas.microsoft.com/office/drawing/2014/main" id="{5FEB7282-AB1C-EF45-ACBA-4B70A7B0FDC3}"/>
              </a:ext>
            </a:extLst>
          </p:cNvPr>
          <p:cNvSpPr/>
          <p:nvPr/>
        </p:nvSpPr>
        <p:spPr>
          <a:xfrm>
            <a:off x="9943285" y="4842042"/>
            <a:ext cx="183887" cy="196024"/>
          </a:xfrm>
          <a:prstGeom prst="ellipse">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CasellaDiTesto 52">
            <a:extLst>
              <a:ext uri="{FF2B5EF4-FFF2-40B4-BE49-F238E27FC236}">
                <a16:creationId xmlns:a16="http://schemas.microsoft.com/office/drawing/2014/main" id="{2F842656-DBF1-794F-AD7A-2635D99C014B}"/>
              </a:ext>
            </a:extLst>
          </p:cNvPr>
          <p:cNvSpPr txBox="1"/>
          <p:nvPr/>
        </p:nvSpPr>
        <p:spPr>
          <a:xfrm>
            <a:off x="6282711" y="3046080"/>
            <a:ext cx="2227811" cy="369332"/>
          </a:xfrm>
          <a:prstGeom prst="rect">
            <a:avLst/>
          </a:prstGeom>
          <a:noFill/>
        </p:spPr>
        <p:txBody>
          <a:bodyPr wrap="square" rtlCol="0">
            <a:spAutoFit/>
          </a:bodyPr>
          <a:lstStyle/>
          <a:p>
            <a:r>
              <a:rPr lang="it-IT" dirty="0"/>
              <a:t>ENCODER</a:t>
            </a:r>
          </a:p>
        </p:txBody>
      </p:sp>
      <p:sp>
        <p:nvSpPr>
          <p:cNvPr id="54" name="CasellaDiTesto 53">
            <a:extLst>
              <a:ext uri="{FF2B5EF4-FFF2-40B4-BE49-F238E27FC236}">
                <a16:creationId xmlns:a16="http://schemas.microsoft.com/office/drawing/2014/main" id="{853A6F24-0AF1-9C41-AF58-32EADB296BF5}"/>
              </a:ext>
            </a:extLst>
          </p:cNvPr>
          <p:cNvSpPr txBox="1"/>
          <p:nvPr/>
        </p:nvSpPr>
        <p:spPr>
          <a:xfrm>
            <a:off x="9547283" y="3006460"/>
            <a:ext cx="2227811" cy="369332"/>
          </a:xfrm>
          <a:prstGeom prst="rect">
            <a:avLst/>
          </a:prstGeom>
          <a:noFill/>
        </p:spPr>
        <p:txBody>
          <a:bodyPr wrap="square" rtlCol="0">
            <a:spAutoFit/>
          </a:bodyPr>
          <a:lstStyle/>
          <a:p>
            <a:r>
              <a:rPr lang="it-IT" dirty="0"/>
              <a:t>K-MEANS</a:t>
            </a:r>
          </a:p>
        </p:txBody>
      </p:sp>
      <p:sp>
        <p:nvSpPr>
          <p:cNvPr id="29" name="CasellaDiTesto 28">
            <a:extLst>
              <a:ext uri="{FF2B5EF4-FFF2-40B4-BE49-F238E27FC236}">
                <a16:creationId xmlns:a16="http://schemas.microsoft.com/office/drawing/2014/main" id="{DBF8F9C6-5CAA-284B-914F-BC05A1D2D29F}"/>
              </a:ext>
            </a:extLst>
          </p:cNvPr>
          <p:cNvSpPr txBox="1"/>
          <p:nvPr/>
        </p:nvSpPr>
        <p:spPr>
          <a:xfrm>
            <a:off x="2056042" y="2829902"/>
            <a:ext cx="2227811" cy="369332"/>
          </a:xfrm>
          <a:prstGeom prst="rect">
            <a:avLst/>
          </a:prstGeom>
          <a:noFill/>
        </p:spPr>
        <p:txBody>
          <a:bodyPr wrap="square" rtlCol="0">
            <a:spAutoFit/>
          </a:bodyPr>
          <a:lstStyle/>
          <a:p>
            <a:r>
              <a:rPr lang="it-IT" dirty="0"/>
              <a:t>PRE-PROCESS</a:t>
            </a:r>
          </a:p>
        </p:txBody>
      </p:sp>
      <p:sp>
        <p:nvSpPr>
          <p:cNvPr id="3" name="Segnaposto numero diapositiva 2">
            <a:extLst>
              <a:ext uri="{FF2B5EF4-FFF2-40B4-BE49-F238E27FC236}">
                <a16:creationId xmlns:a16="http://schemas.microsoft.com/office/drawing/2014/main" id="{85C3A31A-430D-7E42-BB7F-9EFDD768EEA9}"/>
              </a:ext>
            </a:extLst>
          </p:cNvPr>
          <p:cNvSpPr>
            <a:spLocks noGrp="1"/>
          </p:cNvSpPr>
          <p:nvPr>
            <p:ph type="sldNum" sz="quarter" idx="12"/>
          </p:nvPr>
        </p:nvSpPr>
        <p:spPr/>
        <p:txBody>
          <a:bodyPr/>
          <a:lstStyle/>
          <a:p>
            <a:fld id="{5ECBA32D-5313-DE43-B61E-E1C766E6307B}" type="slidenum">
              <a:rPr lang="it-IT" smtClean="0"/>
              <a:t>21</a:t>
            </a:fld>
            <a:endParaRPr lang="it-IT"/>
          </a:p>
        </p:txBody>
      </p:sp>
    </p:spTree>
    <p:extLst>
      <p:ext uri="{BB962C8B-B14F-4D97-AF65-F5344CB8AC3E}">
        <p14:creationId xmlns:p14="http://schemas.microsoft.com/office/powerpoint/2010/main" val="1415083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CB37C2-4920-5447-A30C-94EAFD756E7F}"/>
              </a:ext>
            </a:extLst>
          </p:cNvPr>
          <p:cNvSpPr>
            <a:spLocks noGrp="1"/>
          </p:cNvSpPr>
          <p:nvPr>
            <p:ph type="title"/>
          </p:nvPr>
        </p:nvSpPr>
        <p:spPr>
          <a:xfrm>
            <a:off x="685800" y="98425"/>
            <a:ext cx="10515600" cy="1325563"/>
          </a:xfrm>
        </p:spPr>
        <p:txBody>
          <a:bodyPr/>
          <a:lstStyle/>
          <a:p>
            <a:r>
              <a:rPr lang="it-IT" dirty="0" err="1">
                <a:solidFill>
                  <a:srgbClr val="C00000"/>
                </a:solidFill>
              </a:rPr>
              <a:t>Unsupervised</a:t>
            </a:r>
            <a:r>
              <a:rPr lang="it-IT" dirty="0">
                <a:solidFill>
                  <a:srgbClr val="C00000"/>
                </a:solidFill>
              </a:rPr>
              <a:t> </a:t>
            </a:r>
            <a:r>
              <a:rPr lang="it-IT" dirty="0" err="1">
                <a:solidFill>
                  <a:srgbClr val="C00000"/>
                </a:solidFill>
              </a:rPr>
              <a:t>Classification</a:t>
            </a:r>
            <a:endParaRPr lang="it-IT" dirty="0">
              <a:solidFill>
                <a:srgbClr val="C00000"/>
              </a:solidFill>
            </a:endParaRPr>
          </a:p>
        </p:txBody>
      </p:sp>
      <p:pic>
        <p:nvPicPr>
          <p:cNvPr id="5" name="Immagine 4">
            <a:extLst>
              <a:ext uri="{FF2B5EF4-FFF2-40B4-BE49-F238E27FC236}">
                <a16:creationId xmlns:a16="http://schemas.microsoft.com/office/drawing/2014/main" id="{8FE63C09-350C-B64A-A367-74B55045218C}"/>
              </a:ext>
            </a:extLst>
          </p:cNvPr>
          <p:cNvPicPr>
            <a:picLocks noChangeAspect="1"/>
          </p:cNvPicPr>
          <p:nvPr/>
        </p:nvPicPr>
        <p:blipFill>
          <a:blip r:embed="rId2"/>
          <a:stretch>
            <a:fillRect/>
          </a:stretch>
        </p:blipFill>
        <p:spPr>
          <a:xfrm>
            <a:off x="804333" y="1623482"/>
            <a:ext cx="2514601" cy="2070101"/>
          </a:xfrm>
          <a:prstGeom prst="rect">
            <a:avLst/>
          </a:prstGeom>
        </p:spPr>
      </p:pic>
      <p:pic>
        <p:nvPicPr>
          <p:cNvPr id="7" name="Immagine 6">
            <a:extLst>
              <a:ext uri="{FF2B5EF4-FFF2-40B4-BE49-F238E27FC236}">
                <a16:creationId xmlns:a16="http://schemas.microsoft.com/office/drawing/2014/main" id="{66BE1B19-FFB5-9A40-8AA9-CB04FE231E43}"/>
              </a:ext>
            </a:extLst>
          </p:cNvPr>
          <p:cNvPicPr>
            <a:picLocks noChangeAspect="1"/>
          </p:cNvPicPr>
          <p:nvPr/>
        </p:nvPicPr>
        <p:blipFill>
          <a:blip r:embed="rId3"/>
          <a:stretch>
            <a:fillRect/>
          </a:stretch>
        </p:blipFill>
        <p:spPr>
          <a:xfrm>
            <a:off x="804333" y="4102099"/>
            <a:ext cx="2497667" cy="2070100"/>
          </a:xfrm>
          <a:prstGeom prst="rect">
            <a:avLst/>
          </a:prstGeom>
        </p:spPr>
      </p:pic>
      <p:pic>
        <p:nvPicPr>
          <p:cNvPr id="9" name="Immagine 8">
            <a:extLst>
              <a:ext uri="{FF2B5EF4-FFF2-40B4-BE49-F238E27FC236}">
                <a16:creationId xmlns:a16="http://schemas.microsoft.com/office/drawing/2014/main" id="{319FBF47-31DE-5644-B3EF-08D453B2EC5B}"/>
              </a:ext>
            </a:extLst>
          </p:cNvPr>
          <p:cNvPicPr>
            <a:picLocks noChangeAspect="1"/>
          </p:cNvPicPr>
          <p:nvPr/>
        </p:nvPicPr>
        <p:blipFill>
          <a:blip r:embed="rId4"/>
          <a:stretch>
            <a:fillRect/>
          </a:stretch>
        </p:blipFill>
        <p:spPr>
          <a:xfrm>
            <a:off x="3581400" y="1623483"/>
            <a:ext cx="2514600" cy="2070100"/>
          </a:xfrm>
          <a:prstGeom prst="rect">
            <a:avLst/>
          </a:prstGeom>
        </p:spPr>
      </p:pic>
      <p:pic>
        <p:nvPicPr>
          <p:cNvPr id="11" name="Immagine 10" descr="Immagine che contiene piazza&#10;&#10;Descrizione generata automaticamente">
            <a:extLst>
              <a:ext uri="{FF2B5EF4-FFF2-40B4-BE49-F238E27FC236}">
                <a16:creationId xmlns:a16="http://schemas.microsoft.com/office/drawing/2014/main" id="{AB8A2F34-B103-D14E-B422-D346685BA9D1}"/>
              </a:ext>
            </a:extLst>
          </p:cNvPr>
          <p:cNvPicPr>
            <a:picLocks noChangeAspect="1"/>
          </p:cNvPicPr>
          <p:nvPr/>
        </p:nvPicPr>
        <p:blipFill>
          <a:blip r:embed="rId5"/>
          <a:stretch>
            <a:fillRect/>
          </a:stretch>
        </p:blipFill>
        <p:spPr>
          <a:xfrm>
            <a:off x="3581400" y="4102099"/>
            <a:ext cx="2345267" cy="1999767"/>
          </a:xfrm>
          <a:prstGeom prst="rect">
            <a:avLst/>
          </a:prstGeom>
        </p:spPr>
      </p:pic>
      <p:pic>
        <p:nvPicPr>
          <p:cNvPr id="13" name="Immagine 12">
            <a:extLst>
              <a:ext uri="{FF2B5EF4-FFF2-40B4-BE49-F238E27FC236}">
                <a16:creationId xmlns:a16="http://schemas.microsoft.com/office/drawing/2014/main" id="{CE8E6B3B-CC8E-B745-9343-771219807749}"/>
              </a:ext>
            </a:extLst>
          </p:cNvPr>
          <p:cNvPicPr>
            <a:picLocks noChangeAspect="1"/>
          </p:cNvPicPr>
          <p:nvPr/>
        </p:nvPicPr>
        <p:blipFill>
          <a:blip r:embed="rId6"/>
          <a:stretch>
            <a:fillRect/>
          </a:stretch>
        </p:blipFill>
        <p:spPr>
          <a:xfrm>
            <a:off x="6256872" y="1623483"/>
            <a:ext cx="2514600" cy="2070100"/>
          </a:xfrm>
          <a:prstGeom prst="rect">
            <a:avLst/>
          </a:prstGeom>
        </p:spPr>
      </p:pic>
      <p:pic>
        <p:nvPicPr>
          <p:cNvPr id="15" name="Immagine 14">
            <a:extLst>
              <a:ext uri="{FF2B5EF4-FFF2-40B4-BE49-F238E27FC236}">
                <a16:creationId xmlns:a16="http://schemas.microsoft.com/office/drawing/2014/main" id="{73B0F0D5-23FF-FC45-93AD-2DA5C1C8C7C9}"/>
              </a:ext>
            </a:extLst>
          </p:cNvPr>
          <p:cNvPicPr>
            <a:picLocks noChangeAspect="1"/>
          </p:cNvPicPr>
          <p:nvPr/>
        </p:nvPicPr>
        <p:blipFill>
          <a:blip r:embed="rId7"/>
          <a:stretch>
            <a:fillRect/>
          </a:stretch>
        </p:blipFill>
        <p:spPr>
          <a:xfrm>
            <a:off x="6273805" y="4096742"/>
            <a:ext cx="2472482" cy="1999767"/>
          </a:xfrm>
          <a:prstGeom prst="rect">
            <a:avLst/>
          </a:prstGeom>
        </p:spPr>
      </p:pic>
      <p:pic>
        <p:nvPicPr>
          <p:cNvPr id="17" name="Immagine 16">
            <a:extLst>
              <a:ext uri="{FF2B5EF4-FFF2-40B4-BE49-F238E27FC236}">
                <a16:creationId xmlns:a16="http://schemas.microsoft.com/office/drawing/2014/main" id="{213C56DE-F2DA-0B4C-9A2F-C17B7B2847FD}"/>
              </a:ext>
            </a:extLst>
          </p:cNvPr>
          <p:cNvPicPr>
            <a:picLocks noChangeAspect="1"/>
          </p:cNvPicPr>
          <p:nvPr/>
        </p:nvPicPr>
        <p:blipFill>
          <a:blip r:embed="rId8"/>
          <a:stretch>
            <a:fillRect/>
          </a:stretch>
        </p:blipFill>
        <p:spPr>
          <a:xfrm>
            <a:off x="9016034" y="1623482"/>
            <a:ext cx="2514600" cy="2070100"/>
          </a:xfrm>
          <a:prstGeom prst="rect">
            <a:avLst/>
          </a:prstGeom>
        </p:spPr>
      </p:pic>
      <p:pic>
        <p:nvPicPr>
          <p:cNvPr id="19" name="Immagine 18">
            <a:extLst>
              <a:ext uri="{FF2B5EF4-FFF2-40B4-BE49-F238E27FC236}">
                <a16:creationId xmlns:a16="http://schemas.microsoft.com/office/drawing/2014/main" id="{77D7A170-AF76-7C43-A358-23E38D106DCE}"/>
              </a:ext>
            </a:extLst>
          </p:cNvPr>
          <p:cNvPicPr>
            <a:picLocks noChangeAspect="1"/>
          </p:cNvPicPr>
          <p:nvPr/>
        </p:nvPicPr>
        <p:blipFill>
          <a:blip r:embed="rId9"/>
          <a:stretch>
            <a:fillRect/>
          </a:stretch>
        </p:blipFill>
        <p:spPr>
          <a:xfrm>
            <a:off x="9016034" y="4102099"/>
            <a:ext cx="2422658" cy="1994410"/>
          </a:xfrm>
          <a:prstGeom prst="rect">
            <a:avLst/>
          </a:prstGeom>
        </p:spPr>
      </p:pic>
      <p:sp>
        <p:nvSpPr>
          <p:cNvPr id="3" name="CasellaDiTesto 2">
            <a:extLst>
              <a:ext uri="{FF2B5EF4-FFF2-40B4-BE49-F238E27FC236}">
                <a16:creationId xmlns:a16="http://schemas.microsoft.com/office/drawing/2014/main" id="{42E65FE2-59A0-D147-AE6D-B8C4F6C8E79E}"/>
              </a:ext>
            </a:extLst>
          </p:cNvPr>
          <p:cNvSpPr txBox="1"/>
          <p:nvPr/>
        </p:nvSpPr>
        <p:spPr>
          <a:xfrm>
            <a:off x="1087595" y="3727409"/>
            <a:ext cx="10338554" cy="369332"/>
          </a:xfrm>
          <a:prstGeom prst="rect">
            <a:avLst/>
          </a:prstGeom>
          <a:noFill/>
        </p:spPr>
        <p:txBody>
          <a:bodyPr wrap="square" rtlCol="0">
            <a:spAutoFit/>
          </a:bodyPr>
          <a:lstStyle/>
          <a:p>
            <a:r>
              <a:rPr lang="it-IT" dirty="0"/>
              <a:t>        GTU = 0		      GTU = 2000		          GTU = 0		        GTU = 2000</a:t>
            </a:r>
          </a:p>
        </p:txBody>
      </p:sp>
      <p:sp>
        <p:nvSpPr>
          <p:cNvPr id="4" name="Segnaposto numero diapositiva 3">
            <a:extLst>
              <a:ext uri="{FF2B5EF4-FFF2-40B4-BE49-F238E27FC236}">
                <a16:creationId xmlns:a16="http://schemas.microsoft.com/office/drawing/2014/main" id="{438D94CD-1607-C442-A652-EE05D004F905}"/>
              </a:ext>
            </a:extLst>
          </p:cNvPr>
          <p:cNvSpPr>
            <a:spLocks noGrp="1"/>
          </p:cNvSpPr>
          <p:nvPr>
            <p:ph type="sldNum" sz="quarter" idx="12"/>
          </p:nvPr>
        </p:nvSpPr>
        <p:spPr/>
        <p:txBody>
          <a:bodyPr/>
          <a:lstStyle/>
          <a:p>
            <a:fld id="{5ECBA32D-5313-DE43-B61E-E1C766E6307B}" type="slidenum">
              <a:rPr lang="it-IT" smtClean="0"/>
              <a:t>22</a:t>
            </a:fld>
            <a:endParaRPr lang="it-IT"/>
          </a:p>
        </p:txBody>
      </p:sp>
    </p:spTree>
    <p:extLst>
      <p:ext uri="{BB962C8B-B14F-4D97-AF65-F5344CB8AC3E}">
        <p14:creationId xmlns:p14="http://schemas.microsoft.com/office/powerpoint/2010/main" val="4180328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5FED52B4-AF42-B24C-B37A-819287047A03}"/>
              </a:ext>
            </a:extLst>
          </p:cNvPr>
          <p:cNvSpPr>
            <a:spLocks noGrp="1"/>
          </p:cNvSpPr>
          <p:nvPr>
            <p:ph type="sldNum" sz="quarter" idx="12"/>
          </p:nvPr>
        </p:nvSpPr>
        <p:spPr/>
        <p:txBody>
          <a:bodyPr/>
          <a:lstStyle/>
          <a:p>
            <a:fld id="{5ECBA32D-5313-DE43-B61E-E1C766E6307B}" type="slidenum">
              <a:rPr lang="it-IT" smtClean="0"/>
              <a:t>23</a:t>
            </a:fld>
            <a:endParaRPr lang="it-IT"/>
          </a:p>
        </p:txBody>
      </p:sp>
      <p:sp>
        <p:nvSpPr>
          <p:cNvPr id="3" name="CasellaDiTesto 2">
            <a:extLst>
              <a:ext uri="{FF2B5EF4-FFF2-40B4-BE49-F238E27FC236}">
                <a16:creationId xmlns:a16="http://schemas.microsoft.com/office/drawing/2014/main" id="{21E94034-4576-EE46-AB2A-8916B07E9C98}"/>
              </a:ext>
            </a:extLst>
          </p:cNvPr>
          <p:cNvSpPr txBox="1"/>
          <p:nvPr/>
        </p:nvSpPr>
        <p:spPr>
          <a:xfrm>
            <a:off x="4204192" y="5530863"/>
            <a:ext cx="6231467" cy="461665"/>
          </a:xfrm>
          <a:prstGeom prst="rect">
            <a:avLst/>
          </a:prstGeom>
          <a:noFill/>
        </p:spPr>
        <p:txBody>
          <a:bodyPr wrap="square" rtlCol="0">
            <a:spAutoFit/>
          </a:bodyPr>
          <a:lstStyle/>
          <a:p>
            <a:r>
              <a:rPr lang="it-IT" sz="2400" b="1" dirty="0"/>
              <a:t>THANKS FOR YOUR ATTENTION !</a:t>
            </a:r>
          </a:p>
        </p:txBody>
      </p:sp>
      <p:sp>
        <p:nvSpPr>
          <p:cNvPr id="4" name="CasellaDiTesto 3">
            <a:extLst>
              <a:ext uri="{FF2B5EF4-FFF2-40B4-BE49-F238E27FC236}">
                <a16:creationId xmlns:a16="http://schemas.microsoft.com/office/drawing/2014/main" id="{3494C020-9CEC-3B45-94AA-4424C1B1032E}"/>
              </a:ext>
            </a:extLst>
          </p:cNvPr>
          <p:cNvSpPr txBox="1"/>
          <p:nvPr/>
        </p:nvSpPr>
        <p:spPr>
          <a:xfrm>
            <a:off x="978195" y="521437"/>
            <a:ext cx="7251405" cy="646331"/>
          </a:xfrm>
          <a:prstGeom prst="rect">
            <a:avLst/>
          </a:prstGeom>
          <a:noFill/>
        </p:spPr>
        <p:txBody>
          <a:bodyPr wrap="square" rtlCol="0">
            <a:spAutoFit/>
          </a:bodyPr>
          <a:lstStyle/>
          <a:p>
            <a:r>
              <a:rPr lang="it-IT" sz="3600" dirty="0" err="1">
                <a:solidFill>
                  <a:srgbClr val="C00000"/>
                </a:solidFill>
              </a:rPr>
              <a:t>Conclusions</a:t>
            </a:r>
            <a:endParaRPr lang="it-IT" sz="3600" dirty="0">
              <a:solidFill>
                <a:srgbClr val="C00000"/>
              </a:solidFill>
            </a:endParaRPr>
          </a:p>
        </p:txBody>
      </p:sp>
      <p:sp>
        <p:nvSpPr>
          <p:cNvPr id="5" name="CasellaDiTesto 4">
            <a:extLst>
              <a:ext uri="{FF2B5EF4-FFF2-40B4-BE49-F238E27FC236}">
                <a16:creationId xmlns:a16="http://schemas.microsoft.com/office/drawing/2014/main" id="{3EAC8246-AA0E-C34A-81B3-8F438320220B}"/>
              </a:ext>
            </a:extLst>
          </p:cNvPr>
          <p:cNvSpPr txBox="1"/>
          <p:nvPr/>
        </p:nvSpPr>
        <p:spPr>
          <a:xfrm>
            <a:off x="999460" y="1552353"/>
            <a:ext cx="11192540" cy="1938992"/>
          </a:xfrm>
          <a:prstGeom prst="rect">
            <a:avLst/>
          </a:prstGeom>
          <a:noFill/>
        </p:spPr>
        <p:txBody>
          <a:bodyPr wrap="square" rtlCol="0">
            <a:spAutoFit/>
          </a:bodyPr>
          <a:lstStyle/>
          <a:p>
            <a:pPr marL="285750" indent="-285750">
              <a:buFontTx/>
              <a:buChar char="-"/>
            </a:pPr>
            <a:r>
              <a:rPr lang="it-IT" sz="2400" dirty="0"/>
              <a:t>Machine Learning </a:t>
            </a:r>
            <a:r>
              <a:rPr lang="it-IT" sz="2400" dirty="0" err="1"/>
              <a:t>Techniques</a:t>
            </a:r>
            <a:r>
              <a:rPr lang="it-IT" sz="2400" dirty="0"/>
              <a:t> </a:t>
            </a:r>
            <a:r>
              <a:rPr lang="it-IT" sz="2400" dirty="0" err="1"/>
              <a:t>suitable</a:t>
            </a:r>
            <a:r>
              <a:rPr lang="it-IT" sz="2400" dirty="0"/>
              <a:t> for data </a:t>
            </a:r>
            <a:r>
              <a:rPr lang="it-IT" sz="2400" dirty="0" err="1"/>
              <a:t>analysis</a:t>
            </a:r>
            <a:r>
              <a:rPr lang="it-IT" sz="2400" dirty="0"/>
              <a:t> of Mini-EUSO:</a:t>
            </a:r>
          </a:p>
          <a:p>
            <a:pPr marL="742950" lvl="1" indent="-285750">
              <a:buFontTx/>
              <a:buChar char="-"/>
            </a:pPr>
            <a:r>
              <a:rPr lang="it-IT" sz="2400" dirty="0" err="1"/>
              <a:t>Conv</a:t>
            </a:r>
            <a:r>
              <a:rPr lang="it-IT" sz="2400" dirty="0"/>
              <a:t>-LSTM for </a:t>
            </a:r>
            <a:r>
              <a:rPr lang="it-IT" sz="2400" dirty="0" err="1"/>
              <a:t>predicting</a:t>
            </a:r>
            <a:r>
              <a:rPr lang="it-IT" sz="2400" dirty="0"/>
              <a:t> SD </a:t>
            </a:r>
            <a:r>
              <a:rPr lang="it-IT" sz="2400" dirty="0" err="1"/>
              <a:t>trajectory</a:t>
            </a:r>
            <a:endParaRPr lang="it-IT" sz="2400" dirty="0"/>
          </a:p>
          <a:p>
            <a:pPr marL="742950" lvl="1" indent="-285750">
              <a:buFontTx/>
              <a:buChar char="-"/>
            </a:pPr>
            <a:r>
              <a:rPr lang="it-IT" sz="2400" dirty="0"/>
              <a:t>RNN for background </a:t>
            </a:r>
            <a:r>
              <a:rPr lang="it-IT" sz="2400" dirty="0" err="1"/>
              <a:t>nowcasting</a:t>
            </a:r>
            <a:endParaRPr lang="it-IT" sz="2400" dirty="0"/>
          </a:p>
          <a:p>
            <a:pPr marL="742950" lvl="1" indent="-285750">
              <a:buFontTx/>
              <a:buChar char="-"/>
            </a:pPr>
            <a:r>
              <a:rPr lang="it-IT" sz="2400" dirty="0"/>
              <a:t>K-</a:t>
            </a:r>
            <a:r>
              <a:rPr lang="it-IT" sz="2400" dirty="0" err="1"/>
              <a:t>means</a:t>
            </a:r>
            <a:r>
              <a:rPr lang="it-IT" sz="2400" dirty="0"/>
              <a:t> for </a:t>
            </a:r>
            <a:r>
              <a:rPr lang="it-IT" sz="2400" dirty="0" err="1"/>
              <a:t>Unsupervised</a:t>
            </a:r>
            <a:r>
              <a:rPr lang="it-IT" sz="2400" dirty="0"/>
              <a:t> </a:t>
            </a:r>
            <a:r>
              <a:rPr lang="it-IT" sz="2400" dirty="0" err="1"/>
              <a:t>classification</a:t>
            </a:r>
            <a:r>
              <a:rPr lang="it-IT" sz="2400" dirty="0"/>
              <a:t> for </a:t>
            </a:r>
            <a:r>
              <a:rPr lang="it-IT" sz="2400" dirty="0" err="1"/>
              <a:t>sea</a:t>
            </a:r>
            <a:r>
              <a:rPr lang="it-IT" sz="2400" dirty="0"/>
              <a:t> </a:t>
            </a:r>
            <a:r>
              <a:rPr lang="it-IT" sz="2400" dirty="0" err="1"/>
              <a:t>areas</a:t>
            </a:r>
            <a:r>
              <a:rPr lang="it-IT" sz="2400" dirty="0"/>
              <a:t> </a:t>
            </a:r>
            <a:r>
              <a:rPr lang="it-IT" sz="2400" dirty="0" err="1"/>
              <a:t>without</a:t>
            </a:r>
            <a:r>
              <a:rPr lang="it-IT" sz="2400" dirty="0"/>
              <a:t> </a:t>
            </a:r>
            <a:r>
              <a:rPr lang="it-IT" sz="2400" dirty="0" err="1"/>
              <a:t>clouds</a:t>
            </a:r>
            <a:endParaRPr lang="it-IT" sz="2400" dirty="0"/>
          </a:p>
          <a:p>
            <a:pPr lvl="1"/>
            <a:endParaRPr lang="it-IT" sz="2400" dirty="0"/>
          </a:p>
        </p:txBody>
      </p:sp>
    </p:spTree>
    <p:extLst>
      <p:ext uri="{BB962C8B-B14F-4D97-AF65-F5344CB8AC3E}">
        <p14:creationId xmlns:p14="http://schemas.microsoft.com/office/powerpoint/2010/main" val="3002823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55ABDD-51B8-D249-8E71-85A509812BC5}"/>
              </a:ext>
            </a:extLst>
          </p:cNvPr>
          <p:cNvSpPr>
            <a:spLocks noGrp="1"/>
          </p:cNvSpPr>
          <p:nvPr>
            <p:ph type="title"/>
          </p:nvPr>
        </p:nvSpPr>
        <p:spPr>
          <a:xfrm>
            <a:off x="838200" y="0"/>
            <a:ext cx="10515600" cy="1325563"/>
          </a:xfrm>
        </p:spPr>
        <p:txBody>
          <a:bodyPr/>
          <a:lstStyle/>
          <a:p>
            <a:r>
              <a:rPr lang="it-IT" dirty="0">
                <a:solidFill>
                  <a:srgbClr val="C00000"/>
                </a:solidFill>
              </a:rPr>
              <a:t>Machine Learning </a:t>
            </a:r>
            <a:r>
              <a:rPr lang="it-IT" dirty="0" err="1">
                <a:solidFill>
                  <a:srgbClr val="C00000"/>
                </a:solidFill>
              </a:rPr>
              <a:t>techniques</a:t>
            </a:r>
            <a:endParaRPr lang="it-IT" dirty="0">
              <a:solidFill>
                <a:srgbClr val="C00000"/>
              </a:solidFill>
            </a:endParaRPr>
          </a:p>
        </p:txBody>
      </p:sp>
      <p:sp>
        <p:nvSpPr>
          <p:cNvPr id="3" name="Segnaposto contenuto 2">
            <a:extLst>
              <a:ext uri="{FF2B5EF4-FFF2-40B4-BE49-F238E27FC236}">
                <a16:creationId xmlns:a16="http://schemas.microsoft.com/office/drawing/2014/main" id="{CC36EFE9-31F5-1242-BE7B-7A628B5EC21D}"/>
              </a:ext>
            </a:extLst>
          </p:cNvPr>
          <p:cNvSpPr>
            <a:spLocks noGrp="1"/>
          </p:cNvSpPr>
          <p:nvPr>
            <p:ph idx="1"/>
          </p:nvPr>
        </p:nvSpPr>
        <p:spPr>
          <a:xfrm>
            <a:off x="575735" y="1026585"/>
            <a:ext cx="11768666" cy="4463521"/>
          </a:xfrm>
        </p:spPr>
        <p:txBody>
          <a:bodyPr>
            <a:normAutofit/>
          </a:bodyPr>
          <a:lstStyle/>
          <a:p>
            <a:r>
              <a:rPr lang="it-IT" sz="2400" dirty="0" err="1"/>
              <a:t>Old</a:t>
            </a:r>
            <a:r>
              <a:rPr lang="it-IT" sz="2400" dirty="0"/>
              <a:t> standard </a:t>
            </a:r>
            <a:r>
              <a:rPr lang="it-IT" sz="2400" dirty="0" err="1"/>
              <a:t>techniques</a:t>
            </a:r>
            <a:r>
              <a:rPr lang="it-IT" sz="2400" dirty="0"/>
              <a:t> (</a:t>
            </a:r>
            <a:r>
              <a:rPr lang="it-IT" sz="2400" dirty="0" err="1"/>
              <a:t>Support</a:t>
            </a:r>
            <a:r>
              <a:rPr lang="it-IT" sz="2400" dirty="0"/>
              <a:t> </a:t>
            </a:r>
            <a:r>
              <a:rPr lang="it-IT" sz="2400" dirty="0" err="1"/>
              <a:t>Vector</a:t>
            </a:r>
            <a:r>
              <a:rPr lang="it-IT" sz="2400" dirty="0"/>
              <a:t> </a:t>
            </a:r>
            <a:r>
              <a:rPr lang="it-IT" sz="2400" dirty="0" err="1"/>
              <a:t>Machine,Least-Square</a:t>
            </a:r>
            <a:r>
              <a:rPr lang="it-IT" sz="2400" dirty="0"/>
              <a:t> </a:t>
            </a:r>
            <a:r>
              <a:rPr lang="it-IT" sz="2400" dirty="0" err="1"/>
              <a:t>Regression</a:t>
            </a:r>
            <a:r>
              <a:rPr lang="it-IT" sz="2400" dirty="0"/>
              <a:t>, </a:t>
            </a:r>
            <a:r>
              <a:rPr lang="it-IT" sz="2400" dirty="0" err="1"/>
              <a:t>Logistic</a:t>
            </a:r>
            <a:r>
              <a:rPr lang="it-IT" sz="2400" dirty="0"/>
              <a:t> </a:t>
            </a:r>
            <a:r>
              <a:rPr lang="it-IT" sz="2400" dirty="0" err="1"/>
              <a:t>Regression</a:t>
            </a:r>
            <a:r>
              <a:rPr lang="it-IT" sz="2400" dirty="0"/>
              <a:t>, …)</a:t>
            </a:r>
          </a:p>
          <a:p>
            <a:pPr marL="0" indent="0">
              <a:buNone/>
            </a:pPr>
            <a:r>
              <a:rPr lang="it-IT" sz="2400" dirty="0"/>
              <a:t>	- </a:t>
            </a:r>
            <a:r>
              <a:rPr lang="it-IT" sz="2400" dirty="0" err="1"/>
              <a:t>different</a:t>
            </a:r>
            <a:r>
              <a:rPr lang="it-IT" sz="2400" dirty="0"/>
              <a:t> </a:t>
            </a:r>
            <a:r>
              <a:rPr lang="it-IT" sz="2400" dirty="0" err="1"/>
              <a:t>statistical</a:t>
            </a:r>
            <a:r>
              <a:rPr lang="it-IT" sz="2400" dirty="0"/>
              <a:t> </a:t>
            </a:r>
            <a:r>
              <a:rPr lang="it-IT" sz="2400" dirty="0" err="1"/>
              <a:t>concepts</a:t>
            </a:r>
            <a:r>
              <a:rPr lang="it-IT" sz="2400" dirty="0"/>
              <a:t> </a:t>
            </a:r>
          </a:p>
          <a:p>
            <a:pPr marL="0" indent="0">
              <a:buNone/>
            </a:pPr>
            <a:r>
              <a:rPr lang="it-IT" sz="2400" dirty="0"/>
              <a:t>	- </a:t>
            </a:r>
            <a:r>
              <a:rPr lang="it-IT" sz="2400" dirty="0" err="1"/>
              <a:t>specific</a:t>
            </a:r>
            <a:r>
              <a:rPr lang="it-IT" sz="2400" dirty="0"/>
              <a:t> </a:t>
            </a:r>
            <a:r>
              <a:rPr lang="it-IT" sz="2400" dirty="0" err="1"/>
              <a:t>applications</a:t>
            </a:r>
            <a:endParaRPr lang="it-IT" sz="2400" dirty="0"/>
          </a:p>
          <a:p>
            <a:r>
              <a:rPr lang="it-IT" sz="2400" dirty="0"/>
              <a:t>New </a:t>
            </a:r>
            <a:r>
              <a:rPr lang="it-IT" sz="2400" dirty="0" err="1"/>
              <a:t>techniques</a:t>
            </a:r>
            <a:r>
              <a:rPr lang="it-IT" sz="2400" dirty="0"/>
              <a:t>: </a:t>
            </a:r>
            <a:r>
              <a:rPr lang="it-IT" sz="2400" b="1" dirty="0" err="1"/>
              <a:t>Deep</a:t>
            </a:r>
            <a:r>
              <a:rPr lang="it-IT" sz="2400" b="1" dirty="0"/>
              <a:t> </a:t>
            </a:r>
            <a:r>
              <a:rPr lang="it-IT" sz="2400" b="1" dirty="0" err="1"/>
              <a:t>Neural</a:t>
            </a:r>
            <a:r>
              <a:rPr lang="it-IT" sz="2400" b="1" dirty="0"/>
              <a:t> Networks</a:t>
            </a:r>
          </a:p>
          <a:p>
            <a:pPr marL="0" indent="0">
              <a:buNone/>
            </a:pPr>
            <a:r>
              <a:rPr lang="it-IT" sz="2400" dirty="0"/>
              <a:t>	- </a:t>
            </a:r>
            <a:r>
              <a:rPr lang="it-IT" sz="2400" dirty="0" err="1"/>
              <a:t>Biology</a:t>
            </a:r>
            <a:r>
              <a:rPr lang="it-IT" sz="2400" dirty="0"/>
              <a:t> </a:t>
            </a:r>
            <a:r>
              <a:rPr lang="it-IT" sz="2400" dirty="0" err="1"/>
              <a:t>inspired</a:t>
            </a:r>
            <a:endParaRPr lang="it-IT" sz="2400" dirty="0"/>
          </a:p>
          <a:p>
            <a:pPr marL="0" indent="0">
              <a:buNone/>
            </a:pPr>
            <a:r>
              <a:rPr lang="it-IT" sz="2400" dirty="0"/>
              <a:t>	- </a:t>
            </a:r>
            <a:r>
              <a:rPr lang="it-IT" sz="2400" dirty="0" err="1"/>
              <a:t>Perform</a:t>
            </a:r>
            <a:r>
              <a:rPr lang="it-IT" sz="2400" dirty="0"/>
              <a:t> standard </a:t>
            </a:r>
            <a:r>
              <a:rPr lang="it-IT" sz="2400" dirty="0" err="1"/>
              <a:t>techniques</a:t>
            </a:r>
            <a:endParaRPr lang="it-IT" sz="2400" dirty="0"/>
          </a:p>
          <a:p>
            <a:pPr marL="0" indent="0">
              <a:buNone/>
            </a:pPr>
            <a:r>
              <a:rPr lang="it-IT" sz="2400" dirty="0"/>
              <a:t>	- Fast </a:t>
            </a:r>
            <a:r>
              <a:rPr lang="it-IT" sz="2400" dirty="0" err="1"/>
              <a:t>implementation</a:t>
            </a:r>
            <a:r>
              <a:rPr lang="it-IT" sz="2400" dirty="0"/>
              <a:t> </a:t>
            </a:r>
            <a:r>
              <a:rPr lang="it-IT" sz="2400" dirty="0" err="1"/>
              <a:t>thanks</a:t>
            </a:r>
            <a:r>
              <a:rPr lang="it-IT" sz="2400" dirty="0"/>
              <a:t> to hardware </a:t>
            </a:r>
            <a:r>
              <a:rPr lang="it-IT" sz="2400" dirty="0" err="1"/>
              <a:t>accellerators</a:t>
            </a:r>
            <a:r>
              <a:rPr lang="it-IT" sz="2400" dirty="0"/>
              <a:t> (GPU..)</a:t>
            </a:r>
          </a:p>
          <a:p>
            <a:pPr marL="0" indent="0">
              <a:buNone/>
            </a:pPr>
            <a:r>
              <a:rPr lang="it-IT" sz="2400" dirty="0"/>
              <a:t>	- </a:t>
            </a:r>
            <a:r>
              <a:rPr lang="it-IT" sz="2400" dirty="0" err="1"/>
              <a:t>Huge</a:t>
            </a:r>
            <a:r>
              <a:rPr lang="it-IT" sz="2400" dirty="0"/>
              <a:t> </a:t>
            </a:r>
            <a:r>
              <a:rPr lang="it-IT" sz="2400" dirty="0" err="1"/>
              <a:t>amount</a:t>
            </a:r>
            <a:r>
              <a:rPr lang="it-IT" sz="2400" dirty="0"/>
              <a:t> of </a:t>
            </a:r>
            <a:r>
              <a:rPr lang="it-IT" sz="2400" dirty="0" err="1"/>
              <a:t>applications</a:t>
            </a:r>
            <a:r>
              <a:rPr lang="it-IT" sz="2400" dirty="0"/>
              <a:t> in </a:t>
            </a:r>
            <a:r>
              <a:rPr lang="it-IT" sz="2400" dirty="0" err="1"/>
              <a:t>many</a:t>
            </a:r>
            <a:r>
              <a:rPr lang="it-IT" sz="2400" dirty="0"/>
              <a:t> </a:t>
            </a:r>
            <a:r>
              <a:rPr lang="it-IT" sz="2400" dirty="0" err="1"/>
              <a:t>fields</a:t>
            </a:r>
            <a:r>
              <a:rPr lang="it-IT" sz="2400" dirty="0"/>
              <a:t> ( </a:t>
            </a:r>
            <a:r>
              <a:rPr lang="it-IT" sz="2400" dirty="0" err="1"/>
              <a:t>physics</a:t>
            </a:r>
            <a:r>
              <a:rPr lang="it-IT" sz="2400" dirty="0"/>
              <a:t>, </a:t>
            </a:r>
            <a:r>
              <a:rPr lang="it-IT" sz="2400" dirty="0" err="1"/>
              <a:t>biology</a:t>
            </a:r>
            <a:r>
              <a:rPr lang="it-IT" sz="2400" dirty="0"/>
              <a:t>, </a:t>
            </a:r>
            <a:r>
              <a:rPr lang="it-IT" sz="2400" dirty="0" err="1"/>
              <a:t>chemistry</a:t>
            </a:r>
            <a:r>
              <a:rPr lang="it-IT" sz="2400" dirty="0"/>
              <a:t> …)</a:t>
            </a:r>
          </a:p>
          <a:p>
            <a:pPr marL="0" indent="0">
              <a:buNone/>
            </a:pPr>
            <a:r>
              <a:rPr lang="it-IT" sz="2400" dirty="0"/>
              <a:t>	- </a:t>
            </a:r>
            <a:r>
              <a:rPr lang="it-IT" sz="2400" dirty="0" err="1"/>
              <a:t>Most</a:t>
            </a:r>
            <a:r>
              <a:rPr lang="it-IT" sz="2400" dirty="0"/>
              <a:t> </a:t>
            </a:r>
            <a:r>
              <a:rPr lang="it-IT" sz="2400" dirty="0" err="1"/>
              <a:t>performing</a:t>
            </a:r>
            <a:r>
              <a:rPr lang="it-IT" sz="2400" dirty="0"/>
              <a:t> in image </a:t>
            </a:r>
            <a:r>
              <a:rPr lang="it-IT" sz="2400" dirty="0" err="1"/>
              <a:t>analysis</a:t>
            </a:r>
            <a:endParaRPr lang="it-IT" sz="2400" dirty="0"/>
          </a:p>
          <a:p>
            <a:pPr marL="0" indent="0">
              <a:buNone/>
            </a:pPr>
            <a:endParaRPr lang="it-IT" sz="2400" dirty="0"/>
          </a:p>
          <a:p>
            <a:pPr marL="0" indent="0">
              <a:buNone/>
            </a:pPr>
            <a:endParaRPr lang="it-IT" sz="2400" dirty="0"/>
          </a:p>
        </p:txBody>
      </p:sp>
      <p:cxnSp>
        <p:nvCxnSpPr>
          <p:cNvPr id="5" name="Connettore 2 4">
            <a:extLst>
              <a:ext uri="{FF2B5EF4-FFF2-40B4-BE49-F238E27FC236}">
                <a16:creationId xmlns:a16="http://schemas.microsoft.com/office/drawing/2014/main" id="{FFD2217F-6A26-4340-8F87-7983CE4EFEEE}"/>
              </a:ext>
            </a:extLst>
          </p:cNvPr>
          <p:cNvCxnSpPr/>
          <p:nvPr/>
        </p:nvCxnSpPr>
        <p:spPr>
          <a:xfrm>
            <a:off x="4402666" y="5490106"/>
            <a:ext cx="0" cy="607483"/>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sp>
        <p:nvSpPr>
          <p:cNvPr id="7" name="CasellaDiTesto 6">
            <a:extLst>
              <a:ext uri="{FF2B5EF4-FFF2-40B4-BE49-F238E27FC236}">
                <a16:creationId xmlns:a16="http://schemas.microsoft.com/office/drawing/2014/main" id="{4134F8D9-F0A4-3E43-B264-2E25D4B09A4F}"/>
              </a:ext>
            </a:extLst>
          </p:cNvPr>
          <p:cNvSpPr txBox="1"/>
          <p:nvPr/>
        </p:nvSpPr>
        <p:spPr>
          <a:xfrm>
            <a:off x="3043057" y="5987797"/>
            <a:ext cx="6834021" cy="461665"/>
          </a:xfrm>
          <a:prstGeom prst="rect">
            <a:avLst/>
          </a:prstGeom>
          <a:noFill/>
        </p:spPr>
        <p:txBody>
          <a:bodyPr wrap="square" rtlCol="0">
            <a:spAutoFit/>
          </a:bodyPr>
          <a:lstStyle/>
          <a:p>
            <a:r>
              <a:rPr lang="it-IT" sz="2400" b="1" dirty="0">
                <a:solidFill>
                  <a:srgbClr val="C00000"/>
                </a:solidFill>
              </a:rPr>
              <a:t>Can detectors benefit from </a:t>
            </a:r>
            <a:r>
              <a:rPr lang="it-IT" sz="2400" b="1" dirty="0" err="1">
                <a:solidFill>
                  <a:srgbClr val="C00000"/>
                </a:solidFill>
              </a:rPr>
              <a:t>these</a:t>
            </a:r>
            <a:r>
              <a:rPr lang="it-IT" sz="2400" b="1" dirty="0">
                <a:solidFill>
                  <a:srgbClr val="C00000"/>
                </a:solidFill>
              </a:rPr>
              <a:t> </a:t>
            </a:r>
            <a:r>
              <a:rPr lang="it-IT" sz="2400" b="1" dirty="0" err="1">
                <a:solidFill>
                  <a:srgbClr val="C00000"/>
                </a:solidFill>
              </a:rPr>
              <a:t>techniques</a:t>
            </a:r>
            <a:r>
              <a:rPr lang="it-IT" sz="2400" b="1" dirty="0">
                <a:solidFill>
                  <a:srgbClr val="C00000"/>
                </a:solidFill>
              </a:rPr>
              <a:t>?</a:t>
            </a:r>
          </a:p>
        </p:txBody>
      </p:sp>
      <p:sp>
        <p:nvSpPr>
          <p:cNvPr id="4" name="Segnaposto numero diapositiva 3">
            <a:extLst>
              <a:ext uri="{FF2B5EF4-FFF2-40B4-BE49-F238E27FC236}">
                <a16:creationId xmlns:a16="http://schemas.microsoft.com/office/drawing/2014/main" id="{975B3357-D963-B14B-9D8A-26325B043172}"/>
              </a:ext>
            </a:extLst>
          </p:cNvPr>
          <p:cNvSpPr>
            <a:spLocks noGrp="1"/>
          </p:cNvSpPr>
          <p:nvPr>
            <p:ph type="sldNum" sz="quarter" idx="12"/>
          </p:nvPr>
        </p:nvSpPr>
        <p:spPr/>
        <p:txBody>
          <a:bodyPr/>
          <a:lstStyle/>
          <a:p>
            <a:fld id="{5ECBA32D-5313-DE43-B61E-E1C766E6307B}" type="slidenum">
              <a:rPr lang="it-IT" smtClean="0"/>
              <a:t>3</a:t>
            </a:fld>
            <a:endParaRPr lang="it-IT"/>
          </a:p>
        </p:txBody>
      </p:sp>
    </p:spTree>
    <p:extLst>
      <p:ext uri="{BB962C8B-B14F-4D97-AF65-F5344CB8AC3E}">
        <p14:creationId xmlns:p14="http://schemas.microsoft.com/office/powerpoint/2010/main" val="1768964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59" name="Shape 1059"/>
          <p:cNvSpPr>
            <a:spLocks noGrp="1"/>
          </p:cNvSpPr>
          <p:nvPr>
            <p:ph type="sldNum" sz="quarter" idx="2"/>
          </p:nvPr>
        </p:nvSpPr>
        <p:spPr>
          <a:xfrm>
            <a:off x="9931644" y="6245226"/>
            <a:ext cx="279156" cy="273705"/>
          </a:xfrm>
          <a:prstGeom prst="rect">
            <a:avLst/>
          </a:prstGeom>
          <a:extLst>
            <a:ext uri="{C572A759-6A51-4108-AA02-DFA0A04FC94B}">
              <ma14:wrappingTextBoxFlag xmlns:ma14="http://schemas.microsoft.com/office/mac/drawingml/2011/main" xmlns="" val="1"/>
            </a:ext>
          </a:extLst>
        </p:spPr>
        <p:txBody>
          <a:bodyPr lIns="45719" tIns="45719" rIns="45719" bIns="45719"/>
          <a:lstStyle>
            <a:lvl1pPr algn="r" defTabSz="914367">
              <a:defRPr>
                <a:latin typeface="Arial"/>
                <a:ea typeface="Arial"/>
                <a:cs typeface="Arial"/>
                <a:sym typeface="Arial"/>
              </a:defRPr>
            </a:lvl1pPr>
          </a:lstStyle>
          <a:p>
            <a:fld id="{86CB4B4D-7CA3-9044-876B-883B54F8677D}" type="slidenum">
              <a:t>4</a:t>
            </a:fld>
            <a:endParaRPr/>
          </a:p>
        </p:txBody>
      </p:sp>
      <p:sp>
        <p:nvSpPr>
          <p:cNvPr id="1060" name="Shape 1060"/>
          <p:cNvSpPr/>
          <p:nvPr/>
        </p:nvSpPr>
        <p:spPr>
          <a:xfrm>
            <a:off x="9677400" y="6526680"/>
            <a:ext cx="533400" cy="1947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lvl1pPr algn="r" defTabSz="1300480">
              <a:defRPr sz="1800">
                <a:solidFill>
                  <a:srgbClr val="BCB7A8"/>
                </a:solidFill>
                <a:latin typeface="Corbel"/>
                <a:ea typeface="Corbel"/>
                <a:cs typeface="Corbel"/>
                <a:sym typeface="Corbel"/>
              </a:defRPr>
            </a:lvl1pPr>
          </a:lstStyle>
          <a:p>
            <a:r>
              <a:rPr sz="1266"/>
              <a:t>27</a:t>
            </a:r>
          </a:p>
        </p:txBody>
      </p:sp>
      <p:pic>
        <p:nvPicPr>
          <p:cNvPr id="1061" name="image.png"/>
          <p:cNvPicPr>
            <a:picLocks noChangeAspect="1"/>
          </p:cNvPicPr>
          <p:nvPr/>
        </p:nvPicPr>
        <p:blipFill>
          <a:blip r:embed="rId3"/>
          <a:stretch>
            <a:fillRect/>
          </a:stretch>
        </p:blipFill>
        <p:spPr>
          <a:xfrm>
            <a:off x="1511300" y="-79375"/>
            <a:ext cx="9169401" cy="1390651"/>
          </a:xfrm>
          <a:prstGeom prst="rect">
            <a:avLst/>
          </a:prstGeom>
          <a:ln w="12700">
            <a:miter lim="400000"/>
          </a:ln>
        </p:spPr>
      </p:pic>
      <p:sp>
        <p:nvSpPr>
          <p:cNvPr id="1062" name="Shape 1062"/>
          <p:cNvSpPr/>
          <p:nvPr/>
        </p:nvSpPr>
        <p:spPr>
          <a:xfrm rot="15423600">
            <a:off x="3250406" y="4904581"/>
            <a:ext cx="865188" cy="73026"/>
          </a:xfrm>
          <a:prstGeom prst="ellipse">
            <a:avLst/>
          </a:prstGeom>
          <a:solidFill>
            <a:srgbClr val="CC3300"/>
          </a:solidFill>
          <a:ln w="12700">
            <a:solidFill>
              <a:srgbClr val="FF0066"/>
            </a:solidFill>
            <a:miter/>
          </a:ln>
        </p:spPr>
        <p:txBody>
          <a:bodyPr lIns="45719" tIns="45719" rIns="45719" bIns="45719" anchor="ctr"/>
          <a:lstStyle/>
          <a:p>
            <a:pPr defTabSz="914367">
              <a:defRPr sz="2400">
                <a:latin typeface="Arial"/>
                <a:ea typeface="Arial"/>
                <a:cs typeface="Arial"/>
                <a:sym typeface="Arial"/>
              </a:defRPr>
            </a:pPr>
            <a:endParaRPr sz="1687"/>
          </a:p>
        </p:txBody>
      </p:sp>
      <p:sp>
        <p:nvSpPr>
          <p:cNvPr id="1063" name="Shape 1063"/>
          <p:cNvSpPr/>
          <p:nvPr/>
        </p:nvSpPr>
        <p:spPr>
          <a:xfrm>
            <a:off x="2855912" y="4508501"/>
            <a:ext cx="6467476" cy="1073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38" y="20386"/>
                  <a:pt x="85" y="19747"/>
                  <a:pt x="265" y="18660"/>
                </a:cubicBezTo>
                <a:cubicBezTo>
                  <a:pt x="297" y="18213"/>
                  <a:pt x="302" y="17702"/>
                  <a:pt x="355" y="17350"/>
                </a:cubicBezTo>
                <a:cubicBezTo>
                  <a:pt x="525" y="16200"/>
                  <a:pt x="1087" y="14954"/>
                  <a:pt x="1331" y="14666"/>
                </a:cubicBezTo>
                <a:cubicBezTo>
                  <a:pt x="1490" y="14475"/>
                  <a:pt x="1813" y="14123"/>
                  <a:pt x="1813" y="14123"/>
                </a:cubicBezTo>
                <a:cubicBezTo>
                  <a:pt x="2301" y="14379"/>
                  <a:pt x="2333" y="14027"/>
                  <a:pt x="2614" y="15721"/>
                </a:cubicBezTo>
                <a:cubicBezTo>
                  <a:pt x="2794" y="15465"/>
                  <a:pt x="2916" y="14922"/>
                  <a:pt x="3096" y="14666"/>
                </a:cubicBezTo>
                <a:cubicBezTo>
                  <a:pt x="3292" y="13867"/>
                  <a:pt x="3510" y="13260"/>
                  <a:pt x="3717" y="12525"/>
                </a:cubicBezTo>
                <a:cubicBezTo>
                  <a:pt x="4029" y="11407"/>
                  <a:pt x="4305" y="10001"/>
                  <a:pt x="4650" y="9330"/>
                </a:cubicBezTo>
                <a:cubicBezTo>
                  <a:pt x="4835" y="8499"/>
                  <a:pt x="5005" y="8148"/>
                  <a:pt x="5222" y="7733"/>
                </a:cubicBezTo>
                <a:cubicBezTo>
                  <a:pt x="5397" y="6998"/>
                  <a:pt x="5567" y="6614"/>
                  <a:pt x="5753" y="5879"/>
                </a:cubicBezTo>
                <a:cubicBezTo>
                  <a:pt x="5922" y="5208"/>
                  <a:pt x="6097" y="4090"/>
                  <a:pt x="6283" y="3738"/>
                </a:cubicBezTo>
                <a:cubicBezTo>
                  <a:pt x="6389" y="3834"/>
                  <a:pt x="6495" y="3834"/>
                  <a:pt x="6596" y="3994"/>
                </a:cubicBezTo>
                <a:cubicBezTo>
                  <a:pt x="6898" y="4505"/>
                  <a:pt x="7099" y="6391"/>
                  <a:pt x="7391" y="6934"/>
                </a:cubicBezTo>
                <a:cubicBezTo>
                  <a:pt x="7735" y="6263"/>
                  <a:pt x="7783" y="5049"/>
                  <a:pt x="8011" y="4282"/>
                </a:cubicBezTo>
                <a:cubicBezTo>
                  <a:pt x="8075" y="4058"/>
                  <a:pt x="8160" y="4090"/>
                  <a:pt x="8234" y="3994"/>
                </a:cubicBezTo>
                <a:cubicBezTo>
                  <a:pt x="8494" y="3227"/>
                  <a:pt x="8716" y="2428"/>
                  <a:pt x="8987" y="1853"/>
                </a:cubicBezTo>
                <a:cubicBezTo>
                  <a:pt x="9103" y="2205"/>
                  <a:pt x="9220" y="2588"/>
                  <a:pt x="9337" y="2940"/>
                </a:cubicBezTo>
                <a:cubicBezTo>
                  <a:pt x="9395" y="3131"/>
                  <a:pt x="9517" y="3451"/>
                  <a:pt x="9517" y="3451"/>
                </a:cubicBezTo>
                <a:cubicBezTo>
                  <a:pt x="9533" y="3547"/>
                  <a:pt x="9724" y="4857"/>
                  <a:pt x="9782" y="4793"/>
                </a:cubicBezTo>
                <a:cubicBezTo>
                  <a:pt x="9909" y="4633"/>
                  <a:pt x="10015" y="3994"/>
                  <a:pt x="10137" y="3738"/>
                </a:cubicBezTo>
                <a:cubicBezTo>
                  <a:pt x="10365" y="3227"/>
                  <a:pt x="10498" y="2780"/>
                  <a:pt x="10758" y="2396"/>
                </a:cubicBezTo>
                <a:cubicBezTo>
                  <a:pt x="10996" y="1438"/>
                  <a:pt x="11235" y="383"/>
                  <a:pt x="11510" y="0"/>
                </a:cubicBezTo>
                <a:cubicBezTo>
                  <a:pt x="11802" y="543"/>
                  <a:pt x="11956" y="2045"/>
                  <a:pt x="12173" y="3195"/>
                </a:cubicBezTo>
                <a:cubicBezTo>
                  <a:pt x="12332" y="4058"/>
                  <a:pt x="12375" y="4953"/>
                  <a:pt x="12571" y="5336"/>
                </a:cubicBezTo>
                <a:cubicBezTo>
                  <a:pt x="12804" y="4889"/>
                  <a:pt x="13000" y="3962"/>
                  <a:pt x="13234" y="3451"/>
                </a:cubicBezTo>
                <a:cubicBezTo>
                  <a:pt x="13403" y="2428"/>
                  <a:pt x="13541" y="2013"/>
                  <a:pt x="13764" y="1598"/>
                </a:cubicBezTo>
                <a:cubicBezTo>
                  <a:pt x="14241" y="1917"/>
                  <a:pt x="14660" y="2780"/>
                  <a:pt x="15047" y="4537"/>
                </a:cubicBezTo>
                <a:cubicBezTo>
                  <a:pt x="15095" y="4761"/>
                  <a:pt x="15132" y="5112"/>
                  <a:pt x="15179" y="5336"/>
                </a:cubicBezTo>
                <a:cubicBezTo>
                  <a:pt x="15280" y="5815"/>
                  <a:pt x="15492" y="6678"/>
                  <a:pt x="15492" y="6678"/>
                </a:cubicBezTo>
                <a:cubicBezTo>
                  <a:pt x="15768" y="6231"/>
                  <a:pt x="16001" y="5496"/>
                  <a:pt x="16287" y="5080"/>
                </a:cubicBezTo>
                <a:cubicBezTo>
                  <a:pt x="16531" y="4090"/>
                  <a:pt x="16849" y="3738"/>
                  <a:pt x="17130" y="3195"/>
                </a:cubicBezTo>
                <a:cubicBezTo>
                  <a:pt x="17247" y="4314"/>
                  <a:pt x="17427" y="4857"/>
                  <a:pt x="17571" y="5879"/>
                </a:cubicBezTo>
                <a:cubicBezTo>
                  <a:pt x="17698" y="6774"/>
                  <a:pt x="17793" y="7733"/>
                  <a:pt x="17883" y="8787"/>
                </a:cubicBezTo>
                <a:cubicBezTo>
                  <a:pt x="17973" y="8627"/>
                  <a:pt x="18064" y="8531"/>
                  <a:pt x="18148" y="8276"/>
                </a:cubicBezTo>
                <a:cubicBezTo>
                  <a:pt x="18207" y="8084"/>
                  <a:pt x="18260" y="7860"/>
                  <a:pt x="18323" y="7733"/>
                </a:cubicBezTo>
                <a:cubicBezTo>
                  <a:pt x="18451" y="7477"/>
                  <a:pt x="18589" y="7413"/>
                  <a:pt x="18721" y="7189"/>
                </a:cubicBezTo>
                <a:cubicBezTo>
                  <a:pt x="18827" y="7285"/>
                  <a:pt x="18933" y="7253"/>
                  <a:pt x="19034" y="7477"/>
                </a:cubicBezTo>
                <a:cubicBezTo>
                  <a:pt x="19235" y="7924"/>
                  <a:pt x="19336" y="9298"/>
                  <a:pt x="19474" y="10129"/>
                </a:cubicBezTo>
                <a:cubicBezTo>
                  <a:pt x="19511" y="10353"/>
                  <a:pt x="19569" y="10449"/>
                  <a:pt x="19606" y="10672"/>
                </a:cubicBezTo>
                <a:cubicBezTo>
                  <a:pt x="19781" y="11727"/>
                  <a:pt x="19845" y="13037"/>
                  <a:pt x="20052" y="13867"/>
                </a:cubicBezTo>
                <a:cubicBezTo>
                  <a:pt x="20455" y="13388"/>
                  <a:pt x="20545" y="13388"/>
                  <a:pt x="21022" y="13612"/>
                </a:cubicBezTo>
                <a:cubicBezTo>
                  <a:pt x="21202" y="15050"/>
                  <a:pt x="21377" y="17222"/>
                  <a:pt x="21600" y="18405"/>
                </a:cubicBezTo>
              </a:path>
            </a:pathLst>
          </a:custGeom>
          <a:ln w="12700">
            <a:solidFill>
              <a:srgbClr val="0066FF"/>
            </a:solidFill>
            <a:miter/>
          </a:ln>
        </p:spPr>
        <p:txBody>
          <a:bodyPr lIns="45719" tIns="45719" rIns="45719" bIns="45719"/>
          <a:lstStyle/>
          <a:p>
            <a:pPr defTabSz="914367">
              <a:defRPr sz="2400">
                <a:latin typeface="Arial"/>
                <a:ea typeface="Arial"/>
                <a:cs typeface="Arial"/>
                <a:sym typeface="Arial"/>
              </a:defRPr>
            </a:pPr>
            <a:endParaRPr sz="1687"/>
          </a:p>
        </p:txBody>
      </p:sp>
      <p:sp>
        <p:nvSpPr>
          <p:cNvPr id="1064" name="Shape 1064"/>
          <p:cNvSpPr/>
          <p:nvPr/>
        </p:nvSpPr>
        <p:spPr>
          <a:xfrm flipH="1">
            <a:off x="7389813" y="2565401"/>
            <a:ext cx="506413" cy="1727201"/>
          </a:xfrm>
          <a:prstGeom prst="line">
            <a:avLst/>
          </a:prstGeom>
          <a:ln w="76200">
            <a:solidFill>
              <a:srgbClr val="FF00FF"/>
            </a:solidFill>
            <a:miter/>
            <a:tailEnd type="triangle"/>
          </a:ln>
        </p:spPr>
        <p:txBody>
          <a:bodyPr lIns="45719" tIns="45719" rIns="45719" bIns="45719"/>
          <a:lstStyle/>
          <a:p>
            <a:pPr defTabSz="914367">
              <a:defRPr sz="2400">
                <a:latin typeface="Arial"/>
                <a:ea typeface="Arial"/>
                <a:cs typeface="Arial"/>
                <a:sym typeface="Arial"/>
              </a:defRPr>
            </a:pPr>
            <a:endParaRPr sz="1687"/>
          </a:p>
        </p:txBody>
      </p:sp>
      <p:sp>
        <p:nvSpPr>
          <p:cNvPr id="1065" name="Shape 1065"/>
          <p:cNvSpPr/>
          <p:nvPr/>
        </p:nvSpPr>
        <p:spPr>
          <a:xfrm rot="17088600">
            <a:off x="7177088" y="4433888"/>
            <a:ext cx="355601" cy="69851"/>
          </a:xfrm>
          <a:prstGeom prst="ellipse">
            <a:avLst/>
          </a:prstGeom>
          <a:solidFill>
            <a:srgbClr val="CC3300"/>
          </a:solidFill>
          <a:ln w="12700">
            <a:solidFill>
              <a:srgbClr val="FF0066"/>
            </a:solidFill>
            <a:miter/>
          </a:ln>
        </p:spPr>
        <p:txBody>
          <a:bodyPr lIns="45719" tIns="45719" rIns="45719" bIns="45719" anchor="ctr"/>
          <a:lstStyle/>
          <a:p>
            <a:pPr defTabSz="914367">
              <a:defRPr sz="2400">
                <a:latin typeface="Arial"/>
                <a:ea typeface="Arial"/>
                <a:cs typeface="Arial"/>
                <a:sym typeface="Arial"/>
              </a:defRPr>
            </a:pPr>
            <a:endParaRPr sz="1687"/>
          </a:p>
        </p:txBody>
      </p:sp>
      <p:sp>
        <p:nvSpPr>
          <p:cNvPr id="1066" name="Shape 1066"/>
          <p:cNvSpPr/>
          <p:nvPr/>
        </p:nvSpPr>
        <p:spPr>
          <a:xfrm flipV="1">
            <a:off x="3792537" y="2781301"/>
            <a:ext cx="1655764" cy="2087563"/>
          </a:xfrm>
          <a:prstGeom prst="line">
            <a:avLst/>
          </a:prstGeom>
          <a:ln w="12700">
            <a:solidFill>
              <a:srgbClr val="000000"/>
            </a:solidFill>
            <a:miter/>
            <a:tailEnd type="triangle"/>
          </a:ln>
        </p:spPr>
        <p:txBody>
          <a:bodyPr lIns="45719" tIns="45719" rIns="45719" bIns="45719"/>
          <a:lstStyle/>
          <a:p>
            <a:pPr defTabSz="914367">
              <a:defRPr sz="2400">
                <a:latin typeface="Arial"/>
                <a:ea typeface="Arial"/>
                <a:cs typeface="Arial"/>
                <a:sym typeface="Arial"/>
              </a:defRPr>
            </a:pPr>
            <a:endParaRPr sz="1687"/>
          </a:p>
        </p:txBody>
      </p:sp>
      <p:sp>
        <p:nvSpPr>
          <p:cNvPr id="1067" name="Shape 1067"/>
          <p:cNvSpPr/>
          <p:nvPr/>
        </p:nvSpPr>
        <p:spPr>
          <a:xfrm flipV="1">
            <a:off x="4008438" y="2852738"/>
            <a:ext cx="1511300" cy="2447925"/>
          </a:xfrm>
          <a:prstGeom prst="line">
            <a:avLst/>
          </a:prstGeom>
          <a:ln w="12700">
            <a:solidFill>
              <a:srgbClr val="000000"/>
            </a:solidFill>
            <a:miter/>
            <a:tailEnd type="triangle"/>
          </a:ln>
        </p:spPr>
        <p:txBody>
          <a:bodyPr lIns="45719" tIns="45719" rIns="45719" bIns="45719"/>
          <a:lstStyle/>
          <a:p>
            <a:pPr defTabSz="914367">
              <a:defRPr sz="2400">
                <a:latin typeface="Arial"/>
                <a:ea typeface="Arial"/>
                <a:cs typeface="Arial"/>
                <a:sym typeface="Arial"/>
              </a:defRPr>
            </a:pPr>
            <a:endParaRPr sz="1687"/>
          </a:p>
        </p:txBody>
      </p:sp>
      <p:sp>
        <p:nvSpPr>
          <p:cNvPr id="1068" name="Shape 1068"/>
          <p:cNvSpPr/>
          <p:nvPr/>
        </p:nvSpPr>
        <p:spPr>
          <a:xfrm flipV="1">
            <a:off x="5664201" y="2852737"/>
            <a:ext cx="144463" cy="1584326"/>
          </a:xfrm>
          <a:prstGeom prst="line">
            <a:avLst/>
          </a:prstGeom>
          <a:ln w="12700">
            <a:solidFill>
              <a:srgbClr val="000000"/>
            </a:solidFill>
            <a:miter/>
            <a:tailEnd type="triangle"/>
          </a:ln>
        </p:spPr>
        <p:txBody>
          <a:bodyPr lIns="45719" tIns="45719" rIns="45719" bIns="45719"/>
          <a:lstStyle/>
          <a:p>
            <a:pPr defTabSz="914367">
              <a:defRPr sz="2400">
                <a:latin typeface="Arial"/>
                <a:ea typeface="Arial"/>
                <a:cs typeface="Arial"/>
                <a:sym typeface="Arial"/>
              </a:defRPr>
            </a:pPr>
            <a:endParaRPr sz="1687"/>
          </a:p>
        </p:txBody>
      </p:sp>
      <p:sp>
        <p:nvSpPr>
          <p:cNvPr id="1069" name="Shape 1069"/>
          <p:cNvSpPr/>
          <p:nvPr/>
        </p:nvSpPr>
        <p:spPr>
          <a:xfrm flipH="1" flipV="1">
            <a:off x="6293829" y="3010482"/>
            <a:ext cx="792163" cy="1655763"/>
          </a:xfrm>
          <a:prstGeom prst="line">
            <a:avLst/>
          </a:prstGeom>
          <a:ln w="12700">
            <a:solidFill>
              <a:srgbClr val="000000"/>
            </a:solidFill>
            <a:miter/>
            <a:tailEnd type="triangle"/>
          </a:ln>
        </p:spPr>
        <p:txBody>
          <a:bodyPr lIns="45719" tIns="45719" rIns="45719" bIns="45719"/>
          <a:lstStyle/>
          <a:p>
            <a:pPr defTabSz="914367">
              <a:defRPr sz="2400">
                <a:latin typeface="Arial"/>
                <a:ea typeface="Arial"/>
                <a:cs typeface="Arial"/>
                <a:sym typeface="Arial"/>
              </a:defRPr>
            </a:pPr>
            <a:endParaRPr sz="1687"/>
          </a:p>
        </p:txBody>
      </p:sp>
      <p:sp>
        <p:nvSpPr>
          <p:cNvPr id="1070" name="Shape 1070"/>
          <p:cNvSpPr/>
          <p:nvPr/>
        </p:nvSpPr>
        <p:spPr>
          <a:xfrm flipH="1" flipV="1">
            <a:off x="6599238" y="2781300"/>
            <a:ext cx="790576" cy="1584326"/>
          </a:xfrm>
          <a:prstGeom prst="line">
            <a:avLst/>
          </a:prstGeom>
          <a:ln w="12700">
            <a:solidFill>
              <a:srgbClr val="000000"/>
            </a:solidFill>
            <a:miter/>
            <a:tailEnd type="triangle"/>
          </a:ln>
        </p:spPr>
        <p:txBody>
          <a:bodyPr lIns="45719" tIns="45719" rIns="45719" bIns="45719"/>
          <a:lstStyle/>
          <a:p>
            <a:pPr defTabSz="914367">
              <a:defRPr sz="2400">
                <a:latin typeface="Arial"/>
                <a:ea typeface="Arial"/>
                <a:cs typeface="Arial"/>
                <a:sym typeface="Arial"/>
              </a:defRPr>
            </a:pPr>
            <a:endParaRPr sz="1687"/>
          </a:p>
        </p:txBody>
      </p:sp>
      <p:sp>
        <p:nvSpPr>
          <p:cNvPr id="1071" name="Shape 1071"/>
          <p:cNvSpPr/>
          <p:nvPr/>
        </p:nvSpPr>
        <p:spPr>
          <a:xfrm>
            <a:off x="2738437" y="2420938"/>
            <a:ext cx="2593976" cy="410105"/>
          </a:xfrm>
          <a:prstGeom prst="rect">
            <a:avLst/>
          </a:prstGeom>
          <a:ln w="12700">
            <a:miter lim="400000"/>
          </a:ln>
          <a:extLst>
            <a:ext uri="{C572A759-6A51-4108-AA02-DFA0A04FC94B}">
              <ma14:wrappingTextBoxFlag xmlns:ma14="http://schemas.microsoft.com/office/mac/drawingml/2011/main" xmlns="" val="1"/>
            </a:ext>
          </a:extLst>
        </p:spPr>
        <p:txBody>
          <a:bodyPr lIns="42351" tIns="42351" rIns="42351" bIns="42351">
            <a:spAutoFit/>
          </a:bodyPr>
          <a:lstStyle/>
          <a:p>
            <a:pPr defTabSz="914367">
              <a:defRPr sz="3000">
                <a:solidFill>
                  <a:srgbClr val="FF0066"/>
                </a:solidFill>
                <a:latin typeface="Arial"/>
                <a:ea typeface="Arial"/>
                <a:cs typeface="Arial"/>
                <a:sym typeface="Arial"/>
              </a:defRPr>
            </a:pPr>
            <a:r>
              <a:rPr sz="2109"/>
              <a:t>EECR</a:t>
            </a:r>
            <a:r>
              <a:rPr sz="2109">
                <a:latin typeface="HGｺﾞｼｯｸM"/>
                <a:ea typeface="HGｺﾞｼｯｸM"/>
                <a:cs typeface="HGｺﾞｼｯｸM"/>
                <a:sym typeface="HGｺﾞｼｯｸM"/>
              </a:rPr>
              <a:t>ｓ</a:t>
            </a:r>
          </a:p>
        </p:txBody>
      </p:sp>
      <p:grpSp>
        <p:nvGrpSpPr>
          <p:cNvPr id="1074" name="Group 1074"/>
          <p:cNvGrpSpPr/>
          <p:nvPr/>
        </p:nvGrpSpPr>
        <p:grpSpPr>
          <a:xfrm>
            <a:off x="1144587" y="3976688"/>
            <a:ext cx="9710738" cy="5976939"/>
            <a:chOff x="0" y="0"/>
            <a:chExt cx="13810826" cy="8500533"/>
          </a:xfrm>
        </p:grpSpPr>
        <p:sp>
          <p:nvSpPr>
            <p:cNvPr id="1072" name="Shape 1072"/>
            <p:cNvSpPr/>
            <p:nvPr/>
          </p:nvSpPr>
          <p:spPr>
            <a:xfrm>
              <a:off x="0" y="0"/>
              <a:ext cx="13810827" cy="8500534"/>
            </a:xfrm>
            <a:prstGeom prst="ellipse">
              <a:avLst/>
            </a:prstGeom>
            <a:solidFill>
              <a:srgbClr val="BBE0E3"/>
            </a:solidFill>
            <a:ln w="12700" cap="flat">
              <a:solidFill>
                <a:srgbClr val="000000"/>
              </a:solidFill>
              <a:prstDash val="solid"/>
              <a:miter lim="800000"/>
            </a:ln>
            <a:effectLst/>
          </p:spPr>
          <p:txBody>
            <a:bodyPr wrap="square" lIns="45719" tIns="45719" rIns="45719" bIns="45719" numCol="1" anchor="ctr">
              <a:noAutofit/>
            </a:bodyPr>
            <a:lstStyle/>
            <a:p>
              <a:pPr defTabSz="914367">
                <a:defRPr sz="2400">
                  <a:latin typeface="Arial"/>
                  <a:ea typeface="Arial"/>
                  <a:cs typeface="Arial"/>
                  <a:sym typeface="Arial"/>
                </a:defRPr>
              </a:pPr>
              <a:endParaRPr sz="1687"/>
            </a:p>
          </p:txBody>
        </p:sp>
        <p:sp>
          <p:nvSpPr>
            <p:cNvPr id="1073" name="Shape 1073"/>
            <p:cNvSpPr/>
            <p:nvPr/>
          </p:nvSpPr>
          <p:spPr>
            <a:xfrm>
              <a:off x="1789837" y="1142688"/>
              <a:ext cx="10546525" cy="7062960"/>
            </a:xfrm>
            <a:prstGeom prst="ellipse">
              <a:avLst/>
            </a:prstGeom>
            <a:solidFill>
              <a:srgbClr val="0066FF"/>
            </a:solidFill>
            <a:ln w="12700" cap="flat">
              <a:solidFill>
                <a:srgbClr val="000000"/>
              </a:solidFill>
              <a:prstDash val="solid"/>
              <a:miter lim="800000"/>
            </a:ln>
            <a:effectLst/>
          </p:spPr>
          <p:txBody>
            <a:bodyPr wrap="square" lIns="45719" tIns="45719" rIns="45719" bIns="45719" numCol="1" anchor="ctr">
              <a:noAutofit/>
            </a:bodyPr>
            <a:lstStyle/>
            <a:p>
              <a:pPr defTabSz="914367">
                <a:defRPr sz="2400">
                  <a:latin typeface="Arial"/>
                  <a:ea typeface="Arial"/>
                  <a:cs typeface="Arial"/>
                  <a:sym typeface="Arial"/>
                </a:defRPr>
              </a:pPr>
              <a:endParaRPr sz="1687"/>
            </a:p>
          </p:txBody>
        </p:sp>
      </p:grpSp>
      <p:grpSp>
        <p:nvGrpSpPr>
          <p:cNvPr id="1077" name="Group 1077"/>
          <p:cNvGrpSpPr/>
          <p:nvPr/>
        </p:nvGrpSpPr>
        <p:grpSpPr>
          <a:xfrm>
            <a:off x="8039101" y="5955034"/>
            <a:ext cx="1661641" cy="321943"/>
            <a:chOff x="-6264" y="431457"/>
            <a:chExt cx="2363221" cy="457874"/>
          </a:xfrm>
        </p:grpSpPr>
        <p:sp>
          <p:nvSpPr>
            <p:cNvPr id="1075" name="Shape 1075"/>
            <p:cNvSpPr/>
            <p:nvPr/>
          </p:nvSpPr>
          <p:spPr>
            <a:xfrm rot="1380000">
              <a:off x="-6264" y="442290"/>
              <a:ext cx="2354863" cy="447041"/>
            </a:xfrm>
            <a:prstGeom prst="rect">
              <a:avLst/>
            </a:prstGeom>
            <a:solidFill>
              <a:srgbClr val="808080"/>
            </a:solidFill>
            <a:ln w="12700" cap="flat">
              <a:noFill/>
              <a:miter lim="400000"/>
            </a:ln>
            <a:effectLst/>
          </p:spPr>
          <p:txBody>
            <a:bodyPr wrap="square" lIns="45719" tIns="45719" rIns="45719" bIns="45719" numCol="1" anchor="t">
              <a:noAutofit/>
            </a:bodyPr>
            <a:lstStyle/>
            <a:p>
              <a:pPr defTabSz="914367">
                <a:defRPr sz="2000">
                  <a:effectLst>
                    <a:outerShdw blurRad="12700" dist="25400" dir="2700000" rotWithShape="0">
                      <a:srgbClr val="FFFFFF"/>
                    </a:outerShdw>
                  </a:effectLst>
                  <a:latin typeface="Arial"/>
                  <a:ea typeface="Arial"/>
                  <a:cs typeface="Arial"/>
                  <a:sym typeface="Arial"/>
                </a:defRPr>
              </a:pPr>
              <a:endParaRPr sz="1406"/>
            </a:p>
          </p:txBody>
        </p:sp>
        <p:sp>
          <p:nvSpPr>
            <p:cNvPr id="1076" name="Shape 1076"/>
            <p:cNvSpPr/>
            <p:nvPr/>
          </p:nvSpPr>
          <p:spPr>
            <a:xfrm rot="1380000">
              <a:off x="2094" y="431457"/>
              <a:ext cx="2354863" cy="4293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2351" tIns="42351" rIns="42351" bIns="42351" numCol="1" anchor="t">
              <a:spAutoFit/>
            </a:bodyPr>
            <a:lstStyle>
              <a:lvl1pPr algn="l" defTabSz="1300480">
                <a:defRPr sz="2000">
                  <a:effectLst>
                    <a:outerShdw blurRad="12700" dist="25400" dir="2700000" rotWithShape="0">
                      <a:srgbClr val="FFFFFF"/>
                    </a:outerShdw>
                  </a:effectLst>
                  <a:latin typeface="Arial"/>
                  <a:ea typeface="Arial"/>
                  <a:cs typeface="Arial"/>
                  <a:sym typeface="Arial"/>
                </a:defRPr>
              </a:lvl1pPr>
            </a:lstStyle>
            <a:p>
              <a:r>
                <a:rPr sz="1406"/>
                <a:t>EHE Neutrinos</a:t>
              </a:r>
            </a:p>
          </p:txBody>
        </p:sp>
      </p:grpSp>
      <p:grpSp>
        <p:nvGrpSpPr>
          <p:cNvPr id="1080" name="Group 1080"/>
          <p:cNvGrpSpPr/>
          <p:nvPr/>
        </p:nvGrpSpPr>
        <p:grpSpPr>
          <a:xfrm>
            <a:off x="7321551" y="2060575"/>
            <a:ext cx="1152527" cy="539752"/>
            <a:chOff x="0" y="0"/>
            <a:chExt cx="1639147" cy="767645"/>
          </a:xfrm>
        </p:grpSpPr>
        <p:sp>
          <p:nvSpPr>
            <p:cNvPr id="1078" name="Shape 1078"/>
            <p:cNvSpPr/>
            <p:nvPr/>
          </p:nvSpPr>
          <p:spPr>
            <a:xfrm>
              <a:off x="0" y="0"/>
              <a:ext cx="1639147" cy="767645"/>
            </a:xfrm>
            <a:prstGeom prst="rect">
              <a:avLst/>
            </a:prstGeom>
            <a:solidFill>
              <a:srgbClr val="808080"/>
            </a:solidFill>
            <a:ln w="12700" cap="flat">
              <a:noFill/>
              <a:miter lim="400000"/>
            </a:ln>
            <a:effectLst/>
          </p:spPr>
          <p:txBody>
            <a:bodyPr wrap="square" lIns="45719" tIns="45719" rIns="45719" bIns="45719" numCol="1" anchor="t">
              <a:noAutofit/>
            </a:bodyPr>
            <a:lstStyle/>
            <a:p>
              <a:pPr defTabSz="914367">
                <a:defRPr sz="2000" b="1">
                  <a:latin typeface="Arial"/>
                  <a:ea typeface="Arial"/>
                  <a:cs typeface="Arial"/>
                  <a:sym typeface="Arial"/>
                </a:defRPr>
              </a:pPr>
              <a:endParaRPr sz="1406"/>
            </a:p>
          </p:txBody>
        </p:sp>
        <p:sp>
          <p:nvSpPr>
            <p:cNvPr id="1079" name="Shape 1079"/>
            <p:cNvSpPr/>
            <p:nvPr/>
          </p:nvSpPr>
          <p:spPr>
            <a:xfrm>
              <a:off x="0" y="0"/>
              <a:ext cx="1639147" cy="7370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2351" tIns="42351" rIns="42351" bIns="42351" numCol="1" anchor="t">
              <a:spAutoFit/>
            </a:bodyPr>
            <a:lstStyle/>
            <a:p>
              <a:pPr defTabSz="914367">
                <a:defRPr sz="2000" b="1">
                  <a:latin typeface="Arial"/>
                  <a:ea typeface="Arial"/>
                  <a:cs typeface="Arial"/>
                  <a:sym typeface="Arial"/>
                </a:defRPr>
              </a:pPr>
              <a:r>
                <a:rPr sz="1406"/>
                <a:t>Charged</a:t>
              </a:r>
            </a:p>
            <a:p>
              <a:pPr defTabSz="914367">
                <a:defRPr sz="2000" b="1">
                  <a:latin typeface="Arial"/>
                  <a:ea typeface="Arial"/>
                  <a:cs typeface="Arial"/>
                  <a:sym typeface="Arial"/>
                </a:defRPr>
              </a:pPr>
              <a:r>
                <a:rPr sz="1406"/>
                <a:t>Particles</a:t>
              </a:r>
            </a:p>
          </p:txBody>
        </p:sp>
      </p:grpSp>
      <p:sp>
        <p:nvSpPr>
          <p:cNvPr id="1081" name="Shape 1081"/>
          <p:cNvSpPr/>
          <p:nvPr/>
        </p:nvSpPr>
        <p:spPr>
          <a:xfrm flipH="1" flipV="1">
            <a:off x="6597650" y="4868863"/>
            <a:ext cx="4465638" cy="1989139"/>
          </a:xfrm>
          <a:prstGeom prst="line">
            <a:avLst/>
          </a:prstGeom>
          <a:ln w="76200">
            <a:solidFill>
              <a:srgbClr val="66FF33"/>
            </a:solidFill>
            <a:miter/>
            <a:tailEnd type="triangle"/>
          </a:ln>
        </p:spPr>
        <p:txBody>
          <a:bodyPr lIns="45719" tIns="45719" rIns="45719" bIns="45719"/>
          <a:lstStyle/>
          <a:p>
            <a:pPr defTabSz="914367">
              <a:defRPr sz="2400">
                <a:latin typeface="Arial"/>
                <a:ea typeface="Arial"/>
                <a:cs typeface="Arial"/>
                <a:sym typeface="Arial"/>
              </a:defRPr>
            </a:pPr>
            <a:endParaRPr sz="1687"/>
          </a:p>
        </p:txBody>
      </p:sp>
      <p:sp>
        <p:nvSpPr>
          <p:cNvPr id="1082" name="Shape 1082"/>
          <p:cNvSpPr/>
          <p:nvPr/>
        </p:nvSpPr>
        <p:spPr>
          <a:xfrm rot="9267000" flipH="1">
            <a:off x="5113338" y="4525962"/>
            <a:ext cx="1370013" cy="73026"/>
          </a:xfrm>
          <a:prstGeom prst="ellipse">
            <a:avLst/>
          </a:prstGeom>
          <a:solidFill>
            <a:srgbClr val="CC3300"/>
          </a:solidFill>
          <a:ln w="12700">
            <a:solidFill>
              <a:srgbClr val="FF0066"/>
            </a:solidFill>
            <a:miter/>
          </a:ln>
        </p:spPr>
        <p:txBody>
          <a:bodyPr lIns="45719" tIns="45719" rIns="45719" bIns="45719" anchor="ctr"/>
          <a:lstStyle/>
          <a:p>
            <a:pPr defTabSz="914367">
              <a:defRPr sz="2400">
                <a:latin typeface="Arial"/>
                <a:ea typeface="Arial"/>
                <a:cs typeface="Arial"/>
                <a:sym typeface="Arial"/>
              </a:defRPr>
            </a:pPr>
            <a:endParaRPr sz="1687"/>
          </a:p>
        </p:txBody>
      </p:sp>
      <p:pic>
        <p:nvPicPr>
          <p:cNvPr id="1083" name="image.png"/>
          <p:cNvPicPr>
            <a:picLocks noChangeAspect="1"/>
          </p:cNvPicPr>
          <p:nvPr/>
        </p:nvPicPr>
        <p:blipFill>
          <a:blip r:embed="rId4"/>
          <a:stretch>
            <a:fillRect/>
          </a:stretch>
        </p:blipFill>
        <p:spPr>
          <a:xfrm rot="1914600">
            <a:off x="8097838" y="4651376"/>
            <a:ext cx="1150938" cy="627063"/>
          </a:xfrm>
          <a:prstGeom prst="rect">
            <a:avLst/>
          </a:prstGeom>
          <a:ln w="12700">
            <a:miter lim="400000"/>
          </a:ln>
        </p:spPr>
      </p:pic>
      <p:sp>
        <p:nvSpPr>
          <p:cNvPr id="1084" name="Shape 1084"/>
          <p:cNvSpPr/>
          <p:nvPr/>
        </p:nvSpPr>
        <p:spPr>
          <a:xfrm flipH="1" flipV="1">
            <a:off x="6742112" y="2781301"/>
            <a:ext cx="1584326" cy="1727201"/>
          </a:xfrm>
          <a:prstGeom prst="line">
            <a:avLst/>
          </a:prstGeom>
          <a:ln w="12700">
            <a:solidFill>
              <a:srgbClr val="000000"/>
            </a:solidFill>
            <a:miter/>
            <a:tailEnd type="triangle"/>
          </a:ln>
        </p:spPr>
        <p:txBody>
          <a:bodyPr lIns="45719" tIns="45719" rIns="45719" bIns="45719"/>
          <a:lstStyle/>
          <a:p>
            <a:pPr defTabSz="914367">
              <a:defRPr sz="2400">
                <a:latin typeface="Arial"/>
                <a:ea typeface="Arial"/>
                <a:cs typeface="Arial"/>
                <a:sym typeface="Arial"/>
              </a:defRPr>
            </a:pPr>
            <a:endParaRPr sz="1687"/>
          </a:p>
        </p:txBody>
      </p:sp>
      <p:sp>
        <p:nvSpPr>
          <p:cNvPr id="1085" name="Shape 1085"/>
          <p:cNvSpPr/>
          <p:nvPr/>
        </p:nvSpPr>
        <p:spPr>
          <a:xfrm>
            <a:off x="4224338" y="3429001"/>
            <a:ext cx="501651" cy="1079501"/>
          </a:xfrm>
          <a:prstGeom prst="line">
            <a:avLst/>
          </a:prstGeom>
          <a:ln w="76200">
            <a:solidFill>
              <a:srgbClr val="CC6600"/>
            </a:solidFill>
            <a:miter/>
            <a:tailEnd type="triangle"/>
          </a:ln>
        </p:spPr>
        <p:txBody>
          <a:bodyPr lIns="45719" tIns="45719" rIns="45719" bIns="45719"/>
          <a:lstStyle/>
          <a:p>
            <a:pPr defTabSz="914367">
              <a:defRPr sz="2400">
                <a:latin typeface="Arial"/>
                <a:ea typeface="Arial"/>
                <a:cs typeface="Arial"/>
                <a:sym typeface="Arial"/>
              </a:defRPr>
            </a:pPr>
            <a:endParaRPr sz="1687"/>
          </a:p>
        </p:txBody>
      </p:sp>
      <p:sp>
        <p:nvSpPr>
          <p:cNvPr id="1086" name="Shape 1086"/>
          <p:cNvSpPr/>
          <p:nvPr/>
        </p:nvSpPr>
        <p:spPr>
          <a:xfrm rot="14874600">
            <a:off x="4583907" y="4579144"/>
            <a:ext cx="355601" cy="71438"/>
          </a:xfrm>
          <a:prstGeom prst="ellipse">
            <a:avLst/>
          </a:prstGeom>
          <a:solidFill>
            <a:srgbClr val="CC3300"/>
          </a:solidFill>
          <a:ln w="12700">
            <a:solidFill>
              <a:srgbClr val="FF0066"/>
            </a:solidFill>
            <a:miter/>
          </a:ln>
        </p:spPr>
        <p:txBody>
          <a:bodyPr lIns="45719" tIns="45719" rIns="45719" bIns="45719" anchor="ctr"/>
          <a:lstStyle/>
          <a:p>
            <a:pPr defTabSz="914367">
              <a:defRPr sz="2400">
                <a:latin typeface="Arial"/>
                <a:ea typeface="Arial"/>
                <a:cs typeface="Arial"/>
                <a:sym typeface="Arial"/>
              </a:defRPr>
            </a:pPr>
            <a:endParaRPr sz="1687"/>
          </a:p>
        </p:txBody>
      </p:sp>
      <p:sp>
        <p:nvSpPr>
          <p:cNvPr id="1087" name="Shape 1087"/>
          <p:cNvSpPr/>
          <p:nvPr/>
        </p:nvSpPr>
        <p:spPr>
          <a:xfrm flipV="1">
            <a:off x="4800601" y="2852737"/>
            <a:ext cx="863601" cy="1728788"/>
          </a:xfrm>
          <a:prstGeom prst="line">
            <a:avLst/>
          </a:prstGeom>
          <a:ln w="12700">
            <a:solidFill>
              <a:srgbClr val="000000"/>
            </a:solidFill>
            <a:miter/>
            <a:tailEnd type="triangle"/>
          </a:ln>
        </p:spPr>
        <p:txBody>
          <a:bodyPr lIns="45719" tIns="45719" rIns="45719" bIns="45719"/>
          <a:lstStyle/>
          <a:p>
            <a:pPr defTabSz="914367">
              <a:defRPr sz="2400">
                <a:latin typeface="Arial"/>
                <a:ea typeface="Arial"/>
                <a:cs typeface="Arial"/>
                <a:sym typeface="Arial"/>
              </a:defRPr>
            </a:pPr>
            <a:endParaRPr sz="1687"/>
          </a:p>
        </p:txBody>
      </p:sp>
      <p:sp>
        <p:nvSpPr>
          <p:cNvPr id="1088" name="Shape 1088"/>
          <p:cNvSpPr/>
          <p:nvPr/>
        </p:nvSpPr>
        <p:spPr>
          <a:xfrm>
            <a:off x="4879926" y="3225605"/>
            <a:ext cx="2806701" cy="504825"/>
          </a:xfrm>
          <a:prstGeom prst="ellipse">
            <a:avLst/>
          </a:prstGeom>
          <a:ln w="12700">
            <a:solidFill>
              <a:srgbClr val="333399"/>
            </a:solidFill>
            <a:miter/>
          </a:ln>
        </p:spPr>
        <p:txBody>
          <a:bodyPr lIns="45719" tIns="45719" rIns="45719" bIns="45719" anchor="ctr"/>
          <a:lstStyle/>
          <a:p>
            <a:pPr defTabSz="914367">
              <a:defRPr sz="2400">
                <a:latin typeface="Arial"/>
                <a:ea typeface="Arial"/>
                <a:cs typeface="Arial"/>
                <a:sym typeface="Arial"/>
              </a:defRPr>
            </a:pPr>
            <a:endParaRPr sz="1687"/>
          </a:p>
        </p:txBody>
      </p:sp>
      <p:sp>
        <p:nvSpPr>
          <p:cNvPr id="1089" name="Shape 1089"/>
          <p:cNvSpPr/>
          <p:nvPr/>
        </p:nvSpPr>
        <p:spPr>
          <a:xfrm>
            <a:off x="5243868" y="3284760"/>
            <a:ext cx="2376488" cy="366825"/>
          </a:xfrm>
          <a:prstGeom prst="rect">
            <a:avLst/>
          </a:prstGeom>
          <a:ln w="12700">
            <a:miter lim="400000"/>
          </a:ln>
          <a:extLst>
            <a:ext uri="{C572A759-6A51-4108-AA02-DFA0A04FC94B}">
              <ma14:wrappingTextBoxFlag xmlns:ma14="http://schemas.microsoft.com/office/mac/drawingml/2011/main" xmlns="" val="1"/>
            </a:ext>
          </a:extLst>
        </p:spPr>
        <p:txBody>
          <a:bodyPr lIns="42351" tIns="42351" rIns="42351" bIns="42351">
            <a:spAutoFit/>
          </a:bodyPr>
          <a:lstStyle>
            <a:lvl1pPr algn="l" defTabSz="1300480">
              <a:defRPr sz="2600" b="1">
                <a:solidFill>
                  <a:srgbClr val="000099"/>
                </a:solidFill>
                <a:latin typeface="Arial"/>
                <a:ea typeface="Arial"/>
                <a:cs typeface="Arial"/>
                <a:sym typeface="Arial"/>
              </a:defRPr>
            </a:lvl1pPr>
          </a:lstStyle>
          <a:p>
            <a:r>
              <a:rPr sz="1828" dirty="0"/>
              <a:t>Ultraviolet photons</a:t>
            </a:r>
          </a:p>
        </p:txBody>
      </p:sp>
      <p:pic>
        <p:nvPicPr>
          <p:cNvPr id="1090" name="image.jpg"/>
          <p:cNvPicPr>
            <a:picLocks noChangeAspect="1"/>
          </p:cNvPicPr>
          <p:nvPr/>
        </p:nvPicPr>
        <p:blipFill>
          <a:blip r:embed="rId5"/>
          <a:stretch>
            <a:fillRect/>
          </a:stretch>
        </p:blipFill>
        <p:spPr>
          <a:xfrm rot="18624034">
            <a:off x="1631951" y="5645150"/>
            <a:ext cx="1541463" cy="725488"/>
          </a:xfrm>
          <a:prstGeom prst="rect">
            <a:avLst/>
          </a:prstGeom>
          <a:ln w="12700">
            <a:miter lim="400000"/>
          </a:ln>
        </p:spPr>
      </p:pic>
      <p:sp>
        <p:nvSpPr>
          <p:cNvPr id="1091" name="Shape 1091"/>
          <p:cNvSpPr/>
          <p:nvPr/>
        </p:nvSpPr>
        <p:spPr>
          <a:xfrm flipV="1">
            <a:off x="2855913" y="2781301"/>
            <a:ext cx="2447925" cy="2376489"/>
          </a:xfrm>
          <a:prstGeom prst="line">
            <a:avLst/>
          </a:prstGeom>
          <a:ln w="12700">
            <a:solidFill>
              <a:srgbClr val="000000"/>
            </a:solidFill>
            <a:miter/>
            <a:tailEnd type="triangle"/>
          </a:ln>
        </p:spPr>
        <p:txBody>
          <a:bodyPr lIns="45719" tIns="45719" rIns="45719" bIns="45719"/>
          <a:lstStyle/>
          <a:p>
            <a:pPr defTabSz="914367">
              <a:defRPr sz="2400">
                <a:latin typeface="Arial"/>
                <a:ea typeface="Arial"/>
                <a:cs typeface="Arial"/>
                <a:sym typeface="Arial"/>
              </a:defRPr>
            </a:pPr>
            <a:endParaRPr sz="1687"/>
          </a:p>
        </p:txBody>
      </p:sp>
      <p:sp>
        <p:nvSpPr>
          <p:cNvPr id="1092" name="Shape 1092"/>
          <p:cNvSpPr/>
          <p:nvPr/>
        </p:nvSpPr>
        <p:spPr>
          <a:xfrm>
            <a:off x="8795801" y="5473826"/>
            <a:ext cx="1584326" cy="301870"/>
          </a:xfrm>
          <a:prstGeom prst="rect">
            <a:avLst/>
          </a:prstGeom>
          <a:ln w="12700">
            <a:miter lim="400000"/>
          </a:ln>
          <a:extLst>
            <a:ext uri="{C572A759-6A51-4108-AA02-DFA0A04FC94B}">
              <ma14:wrappingTextBoxFlag xmlns:ma14="http://schemas.microsoft.com/office/mac/drawingml/2011/main" xmlns="" val="1"/>
            </a:ext>
          </a:extLst>
        </p:spPr>
        <p:txBody>
          <a:bodyPr lIns="42351" tIns="42351" rIns="42351" bIns="42351">
            <a:spAutoFit/>
          </a:bodyPr>
          <a:lstStyle>
            <a:lvl1pPr algn="l" defTabSz="1300480">
              <a:defRPr sz="2000">
                <a:latin typeface="Arial"/>
                <a:ea typeface="Arial"/>
                <a:cs typeface="Arial"/>
                <a:sym typeface="Arial"/>
              </a:defRPr>
            </a:lvl1pPr>
          </a:lstStyle>
          <a:p>
            <a:r>
              <a:rPr sz="1406" dirty="0"/>
              <a:t>Plasma </a:t>
            </a:r>
            <a:r>
              <a:rPr sz="1406" dirty="0" err="1"/>
              <a:t>Discahrge</a:t>
            </a:r>
            <a:endParaRPr sz="1406" dirty="0"/>
          </a:p>
        </p:txBody>
      </p:sp>
      <p:grpSp>
        <p:nvGrpSpPr>
          <p:cNvPr id="1095" name="Group 1095"/>
          <p:cNvGrpSpPr/>
          <p:nvPr/>
        </p:nvGrpSpPr>
        <p:grpSpPr>
          <a:xfrm>
            <a:off x="3431397" y="2718081"/>
            <a:ext cx="1679093" cy="750086"/>
            <a:chOff x="0" y="0"/>
            <a:chExt cx="2388041" cy="1066788"/>
          </a:xfrm>
        </p:grpSpPr>
        <p:sp>
          <p:nvSpPr>
            <p:cNvPr id="1093" name="Shape 1093"/>
            <p:cNvSpPr/>
            <p:nvPr/>
          </p:nvSpPr>
          <p:spPr>
            <a:xfrm>
              <a:off x="0" y="0"/>
              <a:ext cx="2388042" cy="1066789"/>
            </a:xfrm>
            <a:prstGeom prst="rect">
              <a:avLst/>
            </a:prstGeom>
            <a:solidFill>
              <a:srgbClr val="808080"/>
            </a:solidFill>
            <a:ln w="12700" cap="flat">
              <a:noFill/>
              <a:miter lim="400000"/>
            </a:ln>
            <a:effectLst/>
          </p:spPr>
          <p:txBody>
            <a:bodyPr wrap="square" lIns="45719" tIns="45719" rIns="45719" bIns="45719" numCol="1" anchor="t">
              <a:noAutofit/>
            </a:bodyPr>
            <a:lstStyle/>
            <a:p>
              <a:pPr defTabSz="914367">
                <a:defRPr sz="2000">
                  <a:latin typeface="Arial"/>
                  <a:ea typeface="Arial"/>
                  <a:cs typeface="Arial"/>
                  <a:sym typeface="Arial"/>
                </a:defRPr>
              </a:pPr>
              <a:endParaRPr sz="1406"/>
            </a:p>
          </p:txBody>
        </p:sp>
        <p:sp>
          <p:nvSpPr>
            <p:cNvPr id="1094" name="Shape 1094"/>
            <p:cNvSpPr/>
            <p:nvPr/>
          </p:nvSpPr>
          <p:spPr>
            <a:xfrm>
              <a:off x="131639" y="14715"/>
              <a:ext cx="2244195" cy="1043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2351" tIns="42351" rIns="42351" bIns="42351" numCol="1" anchor="t">
              <a:noAutofit/>
            </a:bodyPr>
            <a:lstStyle/>
            <a:p>
              <a:pPr defTabSz="914367">
                <a:defRPr sz="2000">
                  <a:latin typeface="Arial"/>
                  <a:ea typeface="Arial"/>
                  <a:cs typeface="Arial"/>
                  <a:sym typeface="Arial"/>
                </a:defRPr>
              </a:pPr>
              <a:r>
                <a:rPr sz="1406"/>
                <a:t>Dust and Meteors, Space Debris,</a:t>
              </a:r>
            </a:p>
            <a:p>
              <a:pPr defTabSz="914367">
                <a:defRPr sz="2000">
                  <a:latin typeface="Arial"/>
                  <a:ea typeface="Arial"/>
                  <a:cs typeface="Arial"/>
                  <a:sym typeface="Arial"/>
                </a:defRPr>
              </a:pPr>
              <a:r>
                <a:rPr sz="1406"/>
                <a:t>Nuclearites</a:t>
              </a:r>
            </a:p>
          </p:txBody>
        </p:sp>
      </p:grpSp>
      <p:grpSp>
        <p:nvGrpSpPr>
          <p:cNvPr id="1098" name="Group 1098"/>
          <p:cNvGrpSpPr/>
          <p:nvPr/>
        </p:nvGrpSpPr>
        <p:grpSpPr>
          <a:xfrm>
            <a:off x="1525587" y="5087937"/>
            <a:ext cx="792164" cy="539752"/>
            <a:chOff x="0" y="0"/>
            <a:chExt cx="1126632" cy="767645"/>
          </a:xfrm>
        </p:grpSpPr>
        <p:sp>
          <p:nvSpPr>
            <p:cNvPr id="1096" name="Shape 1096"/>
            <p:cNvSpPr/>
            <p:nvPr/>
          </p:nvSpPr>
          <p:spPr>
            <a:xfrm>
              <a:off x="0" y="0"/>
              <a:ext cx="1126632" cy="767645"/>
            </a:xfrm>
            <a:prstGeom prst="rect">
              <a:avLst/>
            </a:prstGeom>
            <a:solidFill>
              <a:srgbClr val="808080"/>
            </a:solidFill>
            <a:ln w="12700" cap="flat">
              <a:noFill/>
              <a:miter lim="400000"/>
            </a:ln>
            <a:effectLst/>
          </p:spPr>
          <p:txBody>
            <a:bodyPr wrap="square" lIns="45719" tIns="45719" rIns="45719" bIns="45719" numCol="1" anchor="t">
              <a:noAutofit/>
            </a:bodyPr>
            <a:lstStyle/>
            <a:p>
              <a:pPr defTabSz="914367">
                <a:spcBef>
                  <a:spcPts val="844"/>
                </a:spcBef>
                <a:defRPr sz="2000">
                  <a:solidFill>
                    <a:srgbClr val="6C73BF"/>
                  </a:solidFill>
                  <a:latin typeface="Arial"/>
                  <a:ea typeface="Arial"/>
                  <a:cs typeface="Arial"/>
                  <a:sym typeface="Arial"/>
                </a:defRPr>
              </a:pPr>
              <a:endParaRPr sz="1406"/>
            </a:p>
          </p:txBody>
        </p:sp>
        <p:sp>
          <p:nvSpPr>
            <p:cNvPr id="1097" name="Shape 1097"/>
            <p:cNvSpPr/>
            <p:nvPr/>
          </p:nvSpPr>
          <p:spPr>
            <a:xfrm>
              <a:off x="0" y="0"/>
              <a:ext cx="1126632" cy="7370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2351" tIns="42351" rIns="42351" bIns="42351" numCol="1" anchor="t">
              <a:spAutoFit/>
            </a:bodyPr>
            <a:lstStyle>
              <a:lvl1pPr algn="l" defTabSz="1300480">
                <a:spcBef>
                  <a:spcPts val="1200"/>
                </a:spcBef>
                <a:defRPr sz="2000">
                  <a:solidFill>
                    <a:schemeClr val="accent6"/>
                  </a:solidFill>
                  <a:latin typeface="Arial"/>
                  <a:ea typeface="Arial"/>
                  <a:cs typeface="Arial"/>
                  <a:sym typeface="Arial"/>
                </a:defRPr>
              </a:lvl1pPr>
            </a:lstStyle>
            <a:p>
              <a:r>
                <a:rPr sz="1406"/>
                <a:t>Night glow</a:t>
              </a:r>
            </a:p>
          </p:txBody>
        </p:sp>
      </p:grpSp>
      <p:sp>
        <p:nvSpPr>
          <p:cNvPr id="1099" name="Shape 1099"/>
          <p:cNvSpPr/>
          <p:nvPr/>
        </p:nvSpPr>
        <p:spPr>
          <a:xfrm>
            <a:off x="8504239" y="4211638"/>
            <a:ext cx="1821745" cy="1146175"/>
          </a:xfrm>
          <a:custGeom>
            <a:avLst/>
            <a:gdLst/>
            <a:ahLst/>
            <a:cxnLst>
              <a:cxn ang="0">
                <a:pos x="wd2" y="hd2"/>
              </a:cxn>
              <a:cxn ang="5400000">
                <a:pos x="wd2" y="hd2"/>
              </a:cxn>
              <a:cxn ang="10800000">
                <a:pos x="wd2" y="hd2"/>
              </a:cxn>
              <a:cxn ang="16200000">
                <a:pos x="wd2" y="hd2"/>
              </a:cxn>
            </a:cxnLst>
            <a:rect l="0" t="0" r="r" b="b"/>
            <a:pathLst>
              <a:path w="21517" h="21600" extrusionOk="0">
                <a:moveTo>
                  <a:pt x="0" y="1705"/>
                </a:moveTo>
                <a:cubicBezTo>
                  <a:pt x="956" y="180"/>
                  <a:pt x="431" y="688"/>
                  <a:pt x="1519" y="0"/>
                </a:cubicBezTo>
                <a:cubicBezTo>
                  <a:pt x="1612" y="239"/>
                  <a:pt x="1762" y="449"/>
                  <a:pt x="1819" y="718"/>
                </a:cubicBezTo>
                <a:cubicBezTo>
                  <a:pt x="1931" y="1346"/>
                  <a:pt x="1781" y="2094"/>
                  <a:pt x="1987" y="2663"/>
                </a:cubicBezTo>
                <a:cubicBezTo>
                  <a:pt x="2062" y="2872"/>
                  <a:pt x="2287" y="2543"/>
                  <a:pt x="2437" y="2423"/>
                </a:cubicBezTo>
                <a:cubicBezTo>
                  <a:pt x="3150" y="1855"/>
                  <a:pt x="3637" y="1257"/>
                  <a:pt x="4406" y="957"/>
                </a:cubicBezTo>
                <a:cubicBezTo>
                  <a:pt x="4762" y="1047"/>
                  <a:pt x="5212" y="808"/>
                  <a:pt x="5475" y="1197"/>
                </a:cubicBezTo>
                <a:cubicBezTo>
                  <a:pt x="5700" y="1526"/>
                  <a:pt x="5569" y="2184"/>
                  <a:pt x="5625" y="2663"/>
                </a:cubicBezTo>
                <a:cubicBezTo>
                  <a:pt x="5775" y="3799"/>
                  <a:pt x="5906" y="4517"/>
                  <a:pt x="6094" y="5565"/>
                </a:cubicBezTo>
                <a:cubicBezTo>
                  <a:pt x="6844" y="4667"/>
                  <a:pt x="7481" y="4129"/>
                  <a:pt x="8362" y="3650"/>
                </a:cubicBezTo>
                <a:cubicBezTo>
                  <a:pt x="8419" y="3889"/>
                  <a:pt x="8494" y="4129"/>
                  <a:pt x="8512" y="4368"/>
                </a:cubicBezTo>
                <a:cubicBezTo>
                  <a:pt x="8587" y="5654"/>
                  <a:pt x="8494" y="7001"/>
                  <a:pt x="8662" y="8257"/>
                </a:cubicBezTo>
                <a:cubicBezTo>
                  <a:pt x="8700" y="8496"/>
                  <a:pt x="8869" y="7898"/>
                  <a:pt x="8981" y="7748"/>
                </a:cubicBezTo>
                <a:cubicBezTo>
                  <a:pt x="9112" y="7569"/>
                  <a:pt x="9300" y="7449"/>
                  <a:pt x="9431" y="7270"/>
                </a:cubicBezTo>
                <a:cubicBezTo>
                  <a:pt x="10312" y="6103"/>
                  <a:pt x="9375" y="6881"/>
                  <a:pt x="10650" y="6073"/>
                </a:cubicBezTo>
                <a:cubicBezTo>
                  <a:pt x="10706" y="6312"/>
                  <a:pt x="10762" y="6552"/>
                  <a:pt x="10800" y="6791"/>
                </a:cubicBezTo>
                <a:cubicBezTo>
                  <a:pt x="10913" y="7659"/>
                  <a:pt x="10819" y="8676"/>
                  <a:pt x="11100" y="9454"/>
                </a:cubicBezTo>
                <a:cubicBezTo>
                  <a:pt x="11194" y="9723"/>
                  <a:pt x="11438" y="9184"/>
                  <a:pt x="11569" y="8975"/>
                </a:cubicBezTo>
                <a:cubicBezTo>
                  <a:pt x="12656" y="7449"/>
                  <a:pt x="11869" y="7988"/>
                  <a:pt x="12788" y="7509"/>
                </a:cubicBezTo>
                <a:cubicBezTo>
                  <a:pt x="13706" y="5325"/>
                  <a:pt x="12638" y="7539"/>
                  <a:pt x="13238" y="11398"/>
                </a:cubicBezTo>
                <a:cubicBezTo>
                  <a:pt x="13294" y="11727"/>
                  <a:pt x="13519" y="10890"/>
                  <a:pt x="13688" y="10680"/>
                </a:cubicBezTo>
                <a:cubicBezTo>
                  <a:pt x="14044" y="10202"/>
                  <a:pt x="14381" y="9873"/>
                  <a:pt x="14756" y="9454"/>
                </a:cubicBezTo>
                <a:cubicBezTo>
                  <a:pt x="14850" y="9783"/>
                  <a:pt x="15019" y="10082"/>
                  <a:pt x="15056" y="10441"/>
                </a:cubicBezTo>
                <a:cubicBezTo>
                  <a:pt x="15169" y="11727"/>
                  <a:pt x="14813" y="13163"/>
                  <a:pt x="15206" y="14300"/>
                </a:cubicBezTo>
                <a:cubicBezTo>
                  <a:pt x="15375" y="14809"/>
                  <a:pt x="15713" y="13493"/>
                  <a:pt x="15975" y="13104"/>
                </a:cubicBezTo>
                <a:cubicBezTo>
                  <a:pt x="16238" y="12685"/>
                  <a:pt x="16894" y="12116"/>
                  <a:pt x="16894" y="12116"/>
                </a:cubicBezTo>
                <a:cubicBezTo>
                  <a:pt x="17063" y="12984"/>
                  <a:pt x="16931" y="14001"/>
                  <a:pt x="17194" y="14809"/>
                </a:cubicBezTo>
                <a:cubicBezTo>
                  <a:pt x="17250" y="15018"/>
                  <a:pt x="17381" y="14450"/>
                  <a:pt x="17494" y="14300"/>
                </a:cubicBezTo>
                <a:cubicBezTo>
                  <a:pt x="19069" y="12146"/>
                  <a:pt x="17419" y="14599"/>
                  <a:pt x="18413" y="13104"/>
                </a:cubicBezTo>
                <a:cubicBezTo>
                  <a:pt x="18638" y="18698"/>
                  <a:pt x="18038" y="16424"/>
                  <a:pt x="19781" y="15527"/>
                </a:cubicBezTo>
                <a:cubicBezTo>
                  <a:pt x="20006" y="20433"/>
                  <a:pt x="19538" y="19057"/>
                  <a:pt x="20850" y="17711"/>
                </a:cubicBezTo>
                <a:cubicBezTo>
                  <a:pt x="21056" y="18728"/>
                  <a:pt x="20925" y="19865"/>
                  <a:pt x="21150" y="20882"/>
                </a:cubicBezTo>
                <a:cubicBezTo>
                  <a:pt x="21206" y="21091"/>
                  <a:pt x="21375" y="20194"/>
                  <a:pt x="21450" y="20373"/>
                </a:cubicBezTo>
                <a:cubicBezTo>
                  <a:pt x="21600" y="20702"/>
                  <a:pt x="21450" y="21181"/>
                  <a:pt x="21450" y="21600"/>
                </a:cubicBezTo>
              </a:path>
            </a:pathLst>
          </a:custGeom>
          <a:ln w="38100">
            <a:solidFill>
              <a:srgbClr val="FF00FF"/>
            </a:solidFill>
            <a:miter/>
          </a:ln>
        </p:spPr>
        <p:txBody>
          <a:bodyPr lIns="45719" tIns="45719" rIns="45719" bIns="45719"/>
          <a:lstStyle/>
          <a:p>
            <a:pPr defTabSz="914367">
              <a:defRPr sz="2400">
                <a:latin typeface="Arial"/>
                <a:ea typeface="Arial"/>
                <a:cs typeface="Arial"/>
                <a:sym typeface="Arial"/>
              </a:defRPr>
            </a:pPr>
            <a:endParaRPr sz="1687"/>
          </a:p>
        </p:txBody>
      </p:sp>
      <p:grpSp>
        <p:nvGrpSpPr>
          <p:cNvPr id="1102" name="Group 1102"/>
          <p:cNvGrpSpPr/>
          <p:nvPr/>
        </p:nvGrpSpPr>
        <p:grpSpPr>
          <a:xfrm>
            <a:off x="9121774" y="4214813"/>
            <a:ext cx="1366840" cy="312739"/>
            <a:chOff x="-1" y="0"/>
            <a:chExt cx="1943948" cy="444783"/>
          </a:xfrm>
        </p:grpSpPr>
        <p:sp>
          <p:nvSpPr>
            <p:cNvPr id="1100" name="Shape 1100"/>
            <p:cNvSpPr/>
            <p:nvPr/>
          </p:nvSpPr>
          <p:spPr>
            <a:xfrm>
              <a:off x="-1" y="0"/>
              <a:ext cx="1943948" cy="444783"/>
            </a:xfrm>
            <a:prstGeom prst="rect">
              <a:avLst/>
            </a:prstGeom>
            <a:solidFill>
              <a:srgbClr val="808080"/>
            </a:solidFill>
            <a:ln w="12700" cap="flat">
              <a:noFill/>
              <a:miter lim="400000"/>
            </a:ln>
            <a:effectLst/>
          </p:spPr>
          <p:txBody>
            <a:bodyPr wrap="square" lIns="45719" tIns="45719" rIns="45719" bIns="45719" numCol="1" anchor="t">
              <a:noAutofit/>
            </a:bodyPr>
            <a:lstStyle/>
            <a:p>
              <a:pPr defTabSz="914367">
                <a:defRPr sz="2000">
                  <a:latin typeface="Arial"/>
                  <a:ea typeface="Arial"/>
                  <a:cs typeface="Arial"/>
                  <a:sym typeface="Arial"/>
                </a:defRPr>
              </a:pPr>
              <a:endParaRPr sz="1406"/>
            </a:p>
          </p:txBody>
        </p:sp>
        <p:sp>
          <p:nvSpPr>
            <p:cNvPr id="1101" name="Shape 1101"/>
            <p:cNvSpPr/>
            <p:nvPr/>
          </p:nvSpPr>
          <p:spPr>
            <a:xfrm>
              <a:off x="-1" y="0"/>
              <a:ext cx="1943948" cy="4293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2351" tIns="42351" rIns="42351" bIns="42351" numCol="1" anchor="t">
              <a:spAutoFit/>
            </a:bodyPr>
            <a:lstStyle>
              <a:lvl1pPr algn="l" defTabSz="1300480">
                <a:defRPr sz="2000">
                  <a:latin typeface="Arial"/>
                  <a:ea typeface="Arial"/>
                  <a:cs typeface="Arial"/>
                  <a:sym typeface="Arial"/>
                </a:defRPr>
              </a:lvl1pPr>
            </a:lstStyle>
            <a:p>
              <a:r>
                <a:rPr sz="1406"/>
                <a:t>Solar wind</a:t>
              </a:r>
            </a:p>
          </p:txBody>
        </p:sp>
      </p:grpSp>
      <p:pic>
        <p:nvPicPr>
          <p:cNvPr id="1103" name="image.png"/>
          <p:cNvPicPr>
            <a:picLocks noChangeAspect="1"/>
          </p:cNvPicPr>
          <p:nvPr/>
        </p:nvPicPr>
        <p:blipFill>
          <a:blip r:embed="rId6"/>
          <a:stretch>
            <a:fillRect/>
          </a:stretch>
        </p:blipFill>
        <p:spPr>
          <a:xfrm>
            <a:off x="5138737" y="1219201"/>
            <a:ext cx="1908176" cy="1573213"/>
          </a:xfrm>
          <a:prstGeom prst="rect">
            <a:avLst/>
          </a:prstGeom>
          <a:ln w="12700">
            <a:miter lim="400000"/>
          </a:ln>
        </p:spPr>
      </p:pic>
      <p:sp>
        <p:nvSpPr>
          <p:cNvPr id="1104" name="Shape 1104"/>
          <p:cNvSpPr/>
          <p:nvPr/>
        </p:nvSpPr>
        <p:spPr>
          <a:xfrm>
            <a:off x="5594351" y="5143501"/>
            <a:ext cx="1363663" cy="366825"/>
          </a:xfrm>
          <a:prstGeom prst="rect">
            <a:avLst/>
          </a:prstGeom>
          <a:ln w="12700">
            <a:miter lim="400000"/>
          </a:ln>
          <a:extLst>
            <a:ext uri="{C572A759-6A51-4108-AA02-DFA0A04FC94B}">
              <ma14:wrappingTextBoxFlag xmlns:ma14="http://schemas.microsoft.com/office/mac/drawingml/2011/main" xmlns="" val="1"/>
            </a:ext>
          </a:extLst>
        </p:spPr>
        <p:txBody>
          <a:bodyPr lIns="42351" tIns="42351" rIns="42351" bIns="42351">
            <a:spAutoFit/>
          </a:bodyPr>
          <a:lstStyle>
            <a:lvl1pPr algn="l" defTabSz="1300480">
              <a:defRPr sz="2600" b="1">
                <a:effectLst>
                  <a:outerShdw blurRad="12700" dist="25400" dir="2700000" rotWithShape="0">
                    <a:srgbClr val="FFFFFF"/>
                  </a:outerShdw>
                </a:effectLst>
                <a:latin typeface="Arial"/>
                <a:ea typeface="Arial"/>
                <a:cs typeface="Arial"/>
                <a:sym typeface="Arial"/>
              </a:defRPr>
            </a:lvl1pPr>
          </a:lstStyle>
          <a:p>
            <a:r>
              <a:rPr sz="1828"/>
              <a:t>The Earth</a:t>
            </a:r>
          </a:p>
        </p:txBody>
      </p:sp>
      <p:sp>
        <p:nvSpPr>
          <p:cNvPr id="1105" name="Shape 1105"/>
          <p:cNvSpPr/>
          <p:nvPr/>
        </p:nvSpPr>
        <p:spPr>
          <a:xfrm>
            <a:off x="5664200" y="4203700"/>
            <a:ext cx="1438276" cy="280326"/>
          </a:xfrm>
          <a:prstGeom prst="rect">
            <a:avLst/>
          </a:prstGeom>
          <a:ln w="12700">
            <a:miter lim="400000"/>
          </a:ln>
          <a:extLst>
            <a:ext uri="{C572A759-6A51-4108-AA02-DFA0A04FC94B}">
              <ma14:wrappingTextBoxFlag xmlns:ma14="http://schemas.microsoft.com/office/mac/drawingml/2011/main" xmlns="" val="1"/>
            </a:ext>
          </a:extLst>
        </p:spPr>
        <p:txBody>
          <a:bodyPr lIns="42351" tIns="42351" rIns="42351" bIns="42351">
            <a:spAutoFit/>
          </a:bodyPr>
          <a:lstStyle>
            <a:lvl1pPr algn="l" defTabSz="1300480">
              <a:defRPr sz="1800" b="1">
                <a:solidFill>
                  <a:srgbClr val="222268"/>
                </a:solidFill>
                <a:latin typeface="Arial"/>
                <a:ea typeface="Arial"/>
                <a:cs typeface="Arial"/>
                <a:sym typeface="Arial"/>
              </a:defRPr>
            </a:lvl1pPr>
          </a:lstStyle>
          <a:p>
            <a:r>
              <a:rPr sz="1266" dirty="0"/>
              <a:t>Atmosphere</a:t>
            </a:r>
          </a:p>
        </p:txBody>
      </p:sp>
      <p:sp>
        <p:nvSpPr>
          <p:cNvPr id="1106" name="Shape 1106"/>
          <p:cNvSpPr/>
          <p:nvPr/>
        </p:nvSpPr>
        <p:spPr>
          <a:xfrm rot="4680000">
            <a:off x="3315160" y="4616706"/>
            <a:ext cx="1235075" cy="301870"/>
          </a:xfrm>
          <a:prstGeom prst="rect">
            <a:avLst/>
          </a:prstGeom>
          <a:ln w="12700">
            <a:miter lim="400000"/>
          </a:ln>
          <a:extLst>
            <a:ext uri="{C572A759-6A51-4108-AA02-DFA0A04FC94B}">
              <ma14:wrappingTextBoxFlag xmlns:ma14="http://schemas.microsoft.com/office/mac/drawingml/2011/main" xmlns="" val="1"/>
            </a:ext>
          </a:extLst>
        </p:spPr>
        <p:txBody>
          <a:bodyPr lIns="42351" tIns="42351" rIns="42351" bIns="42351">
            <a:spAutoFit/>
          </a:bodyPr>
          <a:lstStyle>
            <a:lvl1pPr algn="l" defTabSz="1300480">
              <a:defRPr sz="2000" b="1">
                <a:solidFill>
                  <a:srgbClr val="FF0000"/>
                </a:solidFill>
                <a:effectLst>
                  <a:outerShdw blurRad="12700" dist="25400" dir="2700000" rotWithShape="0">
                    <a:srgbClr val="000000"/>
                  </a:outerShdw>
                </a:effectLst>
                <a:latin typeface="Arial"/>
                <a:ea typeface="Arial"/>
                <a:cs typeface="Arial"/>
                <a:sym typeface="Arial"/>
              </a:defRPr>
            </a:lvl1pPr>
          </a:lstStyle>
          <a:p>
            <a:r>
              <a:rPr sz="1406"/>
              <a:t>Air shower</a:t>
            </a:r>
          </a:p>
        </p:txBody>
      </p:sp>
      <p:sp>
        <p:nvSpPr>
          <p:cNvPr id="1107" name="Shape 1107"/>
          <p:cNvSpPr/>
          <p:nvPr/>
        </p:nvSpPr>
        <p:spPr>
          <a:xfrm rot="1500000">
            <a:off x="5100309" y="4515310"/>
            <a:ext cx="1365251" cy="301870"/>
          </a:xfrm>
          <a:prstGeom prst="rect">
            <a:avLst/>
          </a:prstGeom>
          <a:ln w="12700">
            <a:miter lim="400000"/>
          </a:ln>
          <a:extLst>
            <a:ext uri="{C572A759-6A51-4108-AA02-DFA0A04FC94B}">
              <ma14:wrappingTextBoxFlag xmlns:ma14="http://schemas.microsoft.com/office/mac/drawingml/2011/main" xmlns="" val="1"/>
            </a:ext>
          </a:extLst>
        </p:spPr>
        <p:txBody>
          <a:bodyPr lIns="42351" tIns="42351" rIns="42351" bIns="42351">
            <a:spAutoFit/>
          </a:bodyPr>
          <a:lstStyle>
            <a:lvl1pPr algn="l" defTabSz="1300480">
              <a:defRPr sz="2000" b="1">
                <a:solidFill>
                  <a:srgbClr val="FF0000"/>
                </a:solidFill>
                <a:effectLst>
                  <a:outerShdw blurRad="12700" dist="25400" dir="2700000" rotWithShape="0">
                    <a:srgbClr val="000000"/>
                  </a:outerShdw>
                </a:effectLst>
                <a:latin typeface="Arial"/>
                <a:ea typeface="Arial"/>
                <a:cs typeface="Arial"/>
                <a:sym typeface="Arial"/>
              </a:defRPr>
            </a:lvl1pPr>
          </a:lstStyle>
          <a:p>
            <a:r>
              <a:rPr sz="1406"/>
              <a:t>Air shower</a:t>
            </a:r>
          </a:p>
        </p:txBody>
      </p:sp>
      <p:sp>
        <p:nvSpPr>
          <p:cNvPr id="1108" name="Shape 1108"/>
          <p:cNvSpPr/>
          <p:nvPr/>
        </p:nvSpPr>
        <p:spPr>
          <a:xfrm>
            <a:off x="3216276" y="2852738"/>
            <a:ext cx="358775" cy="1655763"/>
          </a:xfrm>
          <a:prstGeom prst="line">
            <a:avLst/>
          </a:prstGeom>
          <a:ln w="76200">
            <a:solidFill>
              <a:srgbClr val="FF0000"/>
            </a:solidFill>
            <a:miter/>
            <a:tailEnd type="triangle"/>
          </a:ln>
        </p:spPr>
        <p:txBody>
          <a:bodyPr lIns="45719" tIns="45719" rIns="45719" bIns="45719"/>
          <a:lstStyle/>
          <a:p>
            <a:pPr defTabSz="914367">
              <a:defRPr sz="2400">
                <a:latin typeface="Arial"/>
                <a:ea typeface="Arial"/>
                <a:cs typeface="Arial"/>
                <a:sym typeface="Arial"/>
              </a:defRPr>
            </a:pPr>
            <a:endParaRPr sz="1687"/>
          </a:p>
        </p:txBody>
      </p:sp>
      <p:sp>
        <p:nvSpPr>
          <p:cNvPr id="1109" name="Shape 1109"/>
          <p:cNvSpPr/>
          <p:nvPr/>
        </p:nvSpPr>
        <p:spPr>
          <a:xfrm flipH="1">
            <a:off x="7824788" y="2852738"/>
            <a:ext cx="1149351" cy="1944688"/>
          </a:xfrm>
          <a:prstGeom prst="line">
            <a:avLst/>
          </a:prstGeom>
          <a:ln w="76200">
            <a:solidFill>
              <a:srgbClr val="000000"/>
            </a:solidFill>
            <a:miter/>
            <a:tailEnd type="triangle"/>
          </a:ln>
        </p:spPr>
        <p:txBody>
          <a:bodyPr lIns="45719" tIns="45719" rIns="45719" bIns="45719"/>
          <a:lstStyle/>
          <a:p>
            <a:pPr defTabSz="914367">
              <a:defRPr sz="2400">
                <a:latin typeface="Arial"/>
                <a:ea typeface="Arial"/>
                <a:cs typeface="Arial"/>
                <a:sym typeface="Arial"/>
              </a:defRPr>
            </a:pPr>
            <a:endParaRPr sz="1687"/>
          </a:p>
        </p:txBody>
      </p:sp>
      <p:pic>
        <p:nvPicPr>
          <p:cNvPr id="1110" name="image.png"/>
          <p:cNvPicPr>
            <a:picLocks noChangeAspect="1"/>
          </p:cNvPicPr>
          <p:nvPr/>
        </p:nvPicPr>
        <p:blipFill>
          <a:blip r:embed="rId7"/>
          <a:stretch>
            <a:fillRect/>
          </a:stretch>
        </p:blipFill>
        <p:spPr>
          <a:xfrm>
            <a:off x="8753475" y="1408112"/>
            <a:ext cx="1504950" cy="1481138"/>
          </a:xfrm>
          <a:prstGeom prst="rect">
            <a:avLst/>
          </a:prstGeom>
          <a:ln w="12700">
            <a:miter lim="400000"/>
          </a:ln>
        </p:spPr>
      </p:pic>
      <p:pic>
        <p:nvPicPr>
          <p:cNvPr id="1111" name="image.png"/>
          <p:cNvPicPr>
            <a:picLocks noChangeAspect="1"/>
          </p:cNvPicPr>
          <p:nvPr/>
        </p:nvPicPr>
        <p:blipFill>
          <a:blip r:embed="rId8"/>
          <a:stretch>
            <a:fillRect/>
          </a:stretch>
        </p:blipFill>
        <p:spPr>
          <a:xfrm>
            <a:off x="8759825" y="3140075"/>
            <a:ext cx="1511301" cy="573088"/>
          </a:xfrm>
          <a:prstGeom prst="rect">
            <a:avLst/>
          </a:prstGeom>
          <a:ln w="12700">
            <a:miter lim="400000"/>
          </a:ln>
        </p:spPr>
      </p:pic>
      <p:sp>
        <p:nvSpPr>
          <p:cNvPr id="1112" name="Shape 1112"/>
          <p:cNvSpPr/>
          <p:nvPr/>
        </p:nvSpPr>
        <p:spPr>
          <a:xfrm>
            <a:off x="2493964" y="4076701"/>
            <a:ext cx="938213" cy="1223963"/>
          </a:xfrm>
          <a:prstGeom prst="line">
            <a:avLst/>
          </a:prstGeom>
          <a:ln w="76200">
            <a:solidFill>
              <a:srgbClr val="000000"/>
            </a:solidFill>
            <a:miter/>
            <a:tailEnd type="triangle"/>
          </a:ln>
        </p:spPr>
        <p:txBody>
          <a:bodyPr lIns="45719" tIns="45719" rIns="45719" bIns="45719"/>
          <a:lstStyle/>
          <a:p>
            <a:pPr defTabSz="914367">
              <a:defRPr sz="2400">
                <a:latin typeface="Arial"/>
                <a:ea typeface="Arial"/>
                <a:cs typeface="Arial"/>
                <a:sym typeface="Arial"/>
              </a:defRPr>
            </a:pPr>
            <a:endParaRPr sz="1687"/>
          </a:p>
        </p:txBody>
      </p:sp>
      <p:pic>
        <p:nvPicPr>
          <p:cNvPr id="1113" name="image.png"/>
          <p:cNvPicPr>
            <a:picLocks noChangeAspect="1"/>
          </p:cNvPicPr>
          <p:nvPr/>
        </p:nvPicPr>
        <p:blipFill>
          <a:blip r:embed="rId9"/>
          <a:stretch>
            <a:fillRect/>
          </a:stretch>
        </p:blipFill>
        <p:spPr>
          <a:xfrm>
            <a:off x="1773238" y="3790951"/>
            <a:ext cx="950913" cy="336551"/>
          </a:xfrm>
          <a:prstGeom prst="rect">
            <a:avLst/>
          </a:prstGeom>
          <a:ln w="12700">
            <a:miter lim="400000"/>
          </a:ln>
        </p:spPr>
      </p:pic>
      <p:pic>
        <p:nvPicPr>
          <p:cNvPr id="1114" name="image.jpg"/>
          <p:cNvPicPr>
            <a:picLocks noChangeAspect="1"/>
          </p:cNvPicPr>
          <p:nvPr/>
        </p:nvPicPr>
        <p:blipFill>
          <a:blip r:embed="rId10"/>
          <a:stretch>
            <a:fillRect/>
          </a:stretch>
        </p:blipFill>
        <p:spPr>
          <a:xfrm>
            <a:off x="1524001" y="1268412"/>
            <a:ext cx="1403351" cy="1044576"/>
          </a:xfrm>
          <a:prstGeom prst="rect">
            <a:avLst/>
          </a:prstGeom>
          <a:ln w="12700">
            <a:miter lim="400000"/>
          </a:ln>
        </p:spPr>
      </p:pic>
      <p:pic>
        <p:nvPicPr>
          <p:cNvPr id="1115" name="image.png"/>
          <p:cNvPicPr>
            <a:picLocks noChangeAspect="1"/>
          </p:cNvPicPr>
          <p:nvPr/>
        </p:nvPicPr>
        <p:blipFill>
          <a:blip r:embed="rId11"/>
          <a:stretch>
            <a:fillRect/>
          </a:stretch>
        </p:blipFill>
        <p:spPr>
          <a:xfrm>
            <a:off x="4224337" y="1557338"/>
            <a:ext cx="860426" cy="869951"/>
          </a:xfrm>
          <a:prstGeom prst="rect">
            <a:avLst/>
          </a:prstGeom>
          <a:ln w="12700">
            <a:miter lim="400000"/>
          </a:ln>
        </p:spPr>
      </p:pic>
      <p:pic>
        <p:nvPicPr>
          <p:cNvPr id="1116" name="image.png"/>
          <p:cNvPicPr>
            <a:picLocks noChangeAspect="1"/>
          </p:cNvPicPr>
          <p:nvPr/>
        </p:nvPicPr>
        <p:blipFill>
          <a:blip r:embed="rId12"/>
          <a:stretch>
            <a:fillRect/>
          </a:stretch>
        </p:blipFill>
        <p:spPr>
          <a:xfrm>
            <a:off x="2855914" y="1484313"/>
            <a:ext cx="1368425" cy="827088"/>
          </a:xfrm>
          <a:prstGeom prst="rect">
            <a:avLst/>
          </a:prstGeom>
          <a:ln w="12700">
            <a:miter lim="400000"/>
          </a:ln>
        </p:spPr>
      </p:pic>
      <p:pic>
        <p:nvPicPr>
          <p:cNvPr id="1117" name="image.png"/>
          <p:cNvPicPr>
            <a:picLocks noChangeAspect="1"/>
          </p:cNvPicPr>
          <p:nvPr/>
        </p:nvPicPr>
        <p:blipFill>
          <a:blip r:embed="rId13"/>
          <a:stretch>
            <a:fillRect/>
          </a:stretch>
        </p:blipFill>
        <p:spPr>
          <a:xfrm>
            <a:off x="1524000" y="2349501"/>
            <a:ext cx="1189039" cy="736601"/>
          </a:xfrm>
          <a:prstGeom prst="rect">
            <a:avLst/>
          </a:prstGeom>
          <a:ln w="12700">
            <a:miter lim="400000"/>
          </a:ln>
        </p:spPr>
      </p:pic>
      <p:pic>
        <p:nvPicPr>
          <p:cNvPr id="1118" name="image.png"/>
          <p:cNvPicPr>
            <a:picLocks noChangeAspect="1"/>
          </p:cNvPicPr>
          <p:nvPr/>
        </p:nvPicPr>
        <p:blipFill>
          <a:blip r:embed="rId14"/>
          <a:stretch>
            <a:fillRect/>
          </a:stretch>
        </p:blipFill>
        <p:spPr>
          <a:xfrm>
            <a:off x="1524001" y="3068638"/>
            <a:ext cx="1116013" cy="584201"/>
          </a:xfrm>
          <a:prstGeom prst="rect">
            <a:avLst/>
          </a:prstGeom>
          <a:ln w="12700">
            <a:miter lim="400000"/>
          </a:ln>
        </p:spPr>
      </p:pic>
      <p:pic>
        <p:nvPicPr>
          <p:cNvPr id="1119" name="image2.png"/>
          <p:cNvPicPr>
            <a:picLocks noChangeAspect="1"/>
          </p:cNvPicPr>
          <p:nvPr/>
        </p:nvPicPr>
        <p:blipFill>
          <a:blip r:embed="rId15"/>
          <a:stretch>
            <a:fillRect/>
          </a:stretch>
        </p:blipFill>
        <p:spPr>
          <a:xfrm>
            <a:off x="5318519" y="1013527"/>
            <a:ext cx="1554962" cy="1652084"/>
          </a:xfrm>
          <a:prstGeom prst="rect">
            <a:avLst/>
          </a:prstGeom>
          <a:ln w="12700">
            <a:miter lim="400000"/>
          </a:ln>
        </p:spPr>
      </p:pic>
      <p:sp>
        <p:nvSpPr>
          <p:cNvPr id="1120" name="Shape 1120"/>
          <p:cNvSpPr/>
          <p:nvPr/>
        </p:nvSpPr>
        <p:spPr>
          <a:xfrm>
            <a:off x="3306048" y="6066306"/>
            <a:ext cx="2454198" cy="4617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defRPr b="1">
                <a:latin typeface="Helvetica"/>
                <a:ea typeface="Helvetica"/>
                <a:cs typeface="Helvetica"/>
                <a:sym typeface="Helvetica"/>
              </a:defRPr>
            </a:pPr>
            <a:r>
              <a:rPr sz="1266"/>
              <a:t>Atmosphere in JEM-EUSO FoV</a:t>
            </a:r>
          </a:p>
          <a:p>
            <a:pPr>
              <a:defRPr b="1">
                <a:latin typeface="Helvetica"/>
                <a:ea typeface="Helvetica"/>
                <a:cs typeface="Helvetica"/>
                <a:sym typeface="Helvetica"/>
              </a:defRPr>
            </a:pPr>
            <a:r>
              <a:rPr sz="1266"/>
              <a:t>O(10</a:t>
            </a:r>
            <a:r>
              <a:rPr sz="1266" baseline="31999"/>
              <a:t>3</a:t>
            </a:r>
            <a:r>
              <a:rPr sz="1266"/>
              <a:t> km</a:t>
            </a:r>
            <a:r>
              <a:rPr sz="1266" baseline="31999"/>
              <a:t>3</a:t>
            </a:r>
            <a:r>
              <a:rPr sz="1266"/>
              <a:t> H</a:t>
            </a:r>
            <a:r>
              <a:rPr sz="1266" baseline="-5999"/>
              <a:t>2</a:t>
            </a:r>
            <a:r>
              <a:rPr sz="1266"/>
              <a:t>O equivalent)</a:t>
            </a:r>
          </a:p>
        </p:txBody>
      </p:sp>
    </p:spTree>
    <p:extLst>
      <p:ext uri="{BB962C8B-B14F-4D97-AF65-F5344CB8AC3E}">
        <p14:creationId xmlns:p14="http://schemas.microsoft.com/office/powerpoint/2010/main" val="70855369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2862319-3BC4-4DC3-B60C-654C963D0C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308834">
            <a:off x="8185576" y="289415"/>
            <a:ext cx="4431681" cy="3712523"/>
          </a:xfrm>
          <a:prstGeom prst="rect">
            <a:avLst/>
          </a:prstGeom>
        </p:spPr>
      </p:pic>
      <p:sp>
        <p:nvSpPr>
          <p:cNvPr id="2" name="Titolo 1"/>
          <p:cNvSpPr>
            <a:spLocks noGrp="1"/>
          </p:cNvSpPr>
          <p:nvPr>
            <p:ph type="title"/>
          </p:nvPr>
        </p:nvSpPr>
        <p:spPr>
          <a:xfrm>
            <a:off x="936170" y="816730"/>
            <a:ext cx="7348416" cy="1721098"/>
          </a:xfrm>
        </p:spPr>
        <p:txBody>
          <a:bodyPr>
            <a:noAutofit/>
          </a:bodyPr>
          <a:lstStyle/>
          <a:p>
            <a:r>
              <a:rPr lang="en-US" sz="3600" b="1" dirty="0">
                <a:solidFill>
                  <a:srgbClr val="FFC000"/>
                </a:solidFill>
                <a:latin typeface="Times New Roman" panose="02020603050405020304" pitchFamily="18" charset="0"/>
                <a:cs typeface="Times New Roman" panose="02020603050405020304" pitchFamily="18" charset="0"/>
              </a:rPr>
              <a:t>MINI-EUSO</a:t>
            </a:r>
            <a:br>
              <a:rPr lang="en-US" sz="2800" b="1" dirty="0">
                <a:solidFill>
                  <a:srgbClr val="FFC000"/>
                </a:solidFill>
                <a:latin typeface="Times New Roman" panose="02020603050405020304" pitchFamily="18" charset="0"/>
                <a:cs typeface="Times New Roman" panose="02020603050405020304" pitchFamily="18" charset="0"/>
              </a:rPr>
            </a:br>
            <a:r>
              <a:rPr lang="en-US" sz="2800" b="1" dirty="0">
                <a:solidFill>
                  <a:srgbClr val="FFC000"/>
                </a:solidFill>
                <a:latin typeface="Times New Roman" panose="02020603050405020304" pitchFamily="18" charset="0"/>
                <a:cs typeface="Times New Roman" panose="02020603050405020304" pitchFamily="18" charset="0"/>
              </a:rPr>
              <a:t>- Design to record UV emission from the Earth</a:t>
            </a:r>
            <a:br>
              <a:rPr lang="en-US" sz="2800" b="1" dirty="0">
                <a:solidFill>
                  <a:srgbClr val="FFC000"/>
                </a:solidFill>
                <a:latin typeface="Times New Roman" panose="02020603050405020304" pitchFamily="18" charset="0"/>
                <a:cs typeface="Times New Roman" panose="02020603050405020304" pitchFamily="18" charset="0"/>
              </a:rPr>
            </a:br>
            <a:r>
              <a:rPr lang="en-US" sz="2800" b="1" dirty="0">
                <a:solidFill>
                  <a:srgbClr val="FFC000"/>
                </a:solidFill>
                <a:latin typeface="Times New Roman" panose="02020603050405020304" pitchFamily="18" charset="0"/>
                <a:cs typeface="Times New Roman" panose="02020603050405020304" pitchFamily="18" charset="0"/>
              </a:rPr>
              <a:t>- Launched on August 2019 on the ISS</a:t>
            </a:r>
            <a:br>
              <a:rPr lang="en-US" sz="2800" b="1" dirty="0">
                <a:solidFill>
                  <a:srgbClr val="FFC000"/>
                </a:solidFill>
                <a:latin typeface="Times New Roman" panose="02020603050405020304" pitchFamily="18" charset="0"/>
                <a:cs typeface="Times New Roman" panose="02020603050405020304" pitchFamily="18" charset="0"/>
              </a:rPr>
            </a:br>
            <a:r>
              <a:rPr lang="en-US" sz="2800" b="1" dirty="0">
                <a:solidFill>
                  <a:srgbClr val="FFC000"/>
                </a:solidFill>
                <a:latin typeface="Times New Roman" panose="02020603050405020304" pitchFamily="18" charset="0"/>
                <a:cs typeface="Times New Roman" panose="02020603050405020304" pitchFamily="18" charset="0"/>
              </a:rPr>
              <a:t>- Data available</a:t>
            </a:r>
            <a:br>
              <a:rPr lang="en-US" sz="2800" b="1" dirty="0">
                <a:solidFill>
                  <a:srgbClr val="FFC000"/>
                </a:solidFill>
                <a:latin typeface="Times New Roman" panose="02020603050405020304" pitchFamily="18" charset="0"/>
                <a:cs typeface="Times New Roman" panose="02020603050405020304" pitchFamily="18" charset="0"/>
              </a:rPr>
            </a:br>
            <a:r>
              <a:rPr lang="en-US" sz="2800" b="1" dirty="0">
                <a:solidFill>
                  <a:srgbClr val="FFC000"/>
                </a:solidFill>
                <a:latin typeface="Times New Roman" panose="02020603050405020304" pitchFamily="18" charset="0"/>
                <a:cs typeface="Times New Roman" panose="02020603050405020304" pitchFamily="18" charset="0"/>
              </a:rPr>
              <a:t> </a:t>
            </a:r>
          </a:p>
        </p:txBody>
      </p:sp>
      <p:pic>
        <p:nvPicPr>
          <p:cNvPr id="3" name="Immagine 2">
            <a:extLst>
              <a:ext uri="{FF2B5EF4-FFF2-40B4-BE49-F238E27FC236}">
                <a16:creationId xmlns:a16="http://schemas.microsoft.com/office/drawing/2014/main" id="{A296EAC8-58BE-4417-AB52-28F62CBA1E73}"/>
              </a:ext>
            </a:extLst>
          </p:cNvPr>
          <p:cNvPicPr>
            <a:picLocks noChangeAspect="1"/>
          </p:cNvPicPr>
          <p:nvPr/>
        </p:nvPicPr>
        <p:blipFill>
          <a:blip r:embed="rId3"/>
          <a:stretch>
            <a:fillRect/>
          </a:stretch>
        </p:blipFill>
        <p:spPr>
          <a:xfrm>
            <a:off x="4820273" y="3208334"/>
            <a:ext cx="4939274" cy="2778342"/>
          </a:xfrm>
          <a:prstGeom prst="rect">
            <a:avLst/>
          </a:prstGeom>
        </p:spPr>
      </p:pic>
      <p:sp>
        <p:nvSpPr>
          <p:cNvPr id="10" name="Freccia a destra 9">
            <a:extLst>
              <a:ext uri="{FF2B5EF4-FFF2-40B4-BE49-F238E27FC236}">
                <a16:creationId xmlns:a16="http://schemas.microsoft.com/office/drawing/2014/main" id="{2F20C920-7DF9-4B38-A4AB-18158BE84365}"/>
              </a:ext>
            </a:extLst>
          </p:cNvPr>
          <p:cNvSpPr/>
          <p:nvPr/>
        </p:nvSpPr>
        <p:spPr>
          <a:xfrm rot="19580904">
            <a:off x="7680359" y="2698892"/>
            <a:ext cx="3158466" cy="53616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8" name="Immagine 7" descr="Immagine che contiene edificio, camion, largo, blu&#10;&#10;Descrizione generata automaticamente">
            <a:extLst>
              <a:ext uri="{FF2B5EF4-FFF2-40B4-BE49-F238E27FC236}">
                <a16:creationId xmlns:a16="http://schemas.microsoft.com/office/drawing/2014/main" id="{39FDF540-1D0A-9F48-B004-7C4F640C2864}"/>
              </a:ext>
            </a:extLst>
          </p:cNvPr>
          <p:cNvPicPr>
            <a:picLocks noChangeAspect="1"/>
          </p:cNvPicPr>
          <p:nvPr/>
        </p:nvPicPr>
        <p:blipFill>
          <a:blip r:embed="rId4"/>
          <a:stretch>
            <a:fillRect/>
          </a:stretch>
        </p:blipFill>
        <p:spPr>
          <a:xfrm>
            <a:off x="1172653" y="3669734"/>
            <a:ext cx="3082443" cy="2085182"/>
          </a:xfrm>
          <a:prstGeom prst="rect">
            <a:avLst/>
          </a:prstGeom>
        </p:spPr>
      </p:pic>
      <p:cxnSp>
        <p:nvCxnSpPr>
          <p:cNvPr id="18" name="Connettore 2 17"/>
          <p:cNvCxnSpPr>
            <a:cxnSpLocks/>
          </p:cNvCxnSpPr>
          <p:nvPr/>
        </p:nvCxnSpPr>
        <p:spPr>
          <a:xfrm flipH="1" flipV="1">
            <a:off x="3915839" y="4621129"/>
            <a:ext cx="2736321" cy="1881"/>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32320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FFE620EB-4BE5-492F-8630-272AC347D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333" y="1179287"/>
            <a:ext cx="8871734" cy="4634186"/>
          </a:xfrm>
          <a:prstGeom prst="rect">
            <a:avLst/>
          </a:prstGeom>
        </p:spPr>
      </p:pic>
      <p:sp>
        <p:nvSpPr>
          <p:cNvPr id="2" name="Titolo 1">
            <a:extLst>
              <a:ext uri="{FF2B5EF4-FFF2-40B4-BE49-F238E27FC236}">
                <a16:creationId xmlns:a16="http://schemas.microsoft.com/office/drawing/2014/main" id="{3AC90525-4BB3-4709-9F14-A59E1E49DCCC}"/>
              </a:ext>
            </a:extLst>
          </p:cNvPr>
          <p:cNvSpPr>
            <a:spLocks noGrp="1"/>
          </p:cNvSpPr>
          <p:nvPr>
            <p:ph type="title"/>
          </p:nvPr>
        </p:nvSpPr>
        <p:spPr>
          <a:xfrm>
            <a:off x="1905000" y="23879"/>
            <a:ext cx="8534400" cy="1143000"/>
          </a:xfrm>
        </p:spPr>
        <p:txBody>
          <a:bodyPr>
            <a:normAutofit fontScale="90000"/>
          </a:bodyPr>
          <a:lstStyle/>
          <a:p>
            <a:r>
              <a:rPr lang="it-IT" dirty="0">
                <a:solidFill>
                  <a:srgbClr val="FFC000"/>
                </a:solidFill>
                <a:latin typeface="Times New Roman" panose="02020603050405020304" pitchFamily="18" charset="0"/>
                <a:cs typeface="Times New Roman" panose="02020603050405020304" pitchFamily="18" charset="0"/>
              </a:rPr>
              <a:t>Time </a:t>
            </a:r>
            <a:r>
              <a:rPr lang="it-IT" dirty="0" err="1">
                <a:solidFill>
                  <a:srgbClr val="FFC000"/>
                </a:solidFill>
                <a:latin typeface="Times New Roman" panose="02020603050405020304" pitchFamily="18" charset="0"/>
                <a:cs typeface="Times New Roman" panose="02020603050405020304" pitchFamily="18" charset="0"/>
              </a:rPr>
              <a:t>profile</a:t>
            </a:r>
            <a:r>
              <a:rPr lang="it-IT" dirty="0">
                <a:solidFill>
                  <a:srgbClr val="FFC000"/>
                </a:solidFill>
                <a:latin typeface="Times New Roman" panose="02020603050405020304" pitchFamily="18" charset="0"/>
                <a:cs typeface="Times New Roman" panose="02020603050405020304" pitchFamily="18" charset="0"/>
              </a:rPr>
              <a:t> of </a:t>
            </a:r>
            <a:r>
              <a:rPr lang="it-IT" dirty="0" err="1">
                <a:solidFill>
                  <a:srgbClr val="FFC000"/>
                </a:solidFill>
                <a:latin typeface="Times New Roman" panose="02020603050405020304" pitchFamily="18" charset="0"/>
                <a:cs typeface="Times New Roman" panose="02020603050405020304" pitchFamily="18" charset="0"/>
              </a:rPr>
              <a:t>various</a:t>
            </a:r>
            <a:r>
              <a:rPr lang="it-IT" dirty="0">
                <a:solidFill>
                  <a:srgbClr val="FFC000"/>
                </a:solidFill>
                <a:latin typeface="Times New Roman" panose="02020603050405020304" pitchFamily="18" charset="0"/>
                <a:cs typeface="Times New Roman" panose="02020603050405020304" pitchFamily="18" charset="0"/>
              </a:rPr>
              <a:t> events</a:t>
            </a:r>
            <a:br>
              <a:rPr lang="it-IT" dirty="0">
                <a:solidFill>
                  <a:srgbClr val="FFC000"/>
                </a:solidFill>
                <a:latin typeface="Times New Roman" panose="02020603050405020304" pitchFamily="18" charset="0"/>
                <a:cs typeface="Times New Roman" panose="02020603050405020304" pitchFamily="18" charset="0"/>
              </a:rPr>
            </a:br>
            <a:r>
              <a:rPr lang="it-IT" sz="3200" i="1" dirty="0">
                <a:latin typeface="Times New Roman" panose="02020603050405020304" pitchFamily="18" charset="0"/>
                <a:cs typeface="Times New Roman" panose="02020603050405020304" pitchFamily="18" charset="0"/>
              </a:rPr>
              <a:t>(</a:t>
            </a:r>
            <a:r>
              <a:rPr lang="it-IT" sz="3200" i="1" dirty="0" err="1">
                <a:latin typeface="Times New Roman" panose="02020603050405020304" pitchFamily="18" charset="0"/>
                <a:cs typeface="Times New Roman" panose="02020603050405020304" pitchFamily="18" charset="0"/>
              </a:rPr>
              <a:t>selected</a:t>
            </a:r>
            <a:r>
              <a:rPr lang="it-IT" sz="3200" i="1" dirty="0">
                <a:latin typeface="Times New Roman" panose="02020603050405020304" pitchFamily="18" charset="0"/>
                <a:cs typeface="Times New Roman" panose="02020603050405020304" pitchFamily="18" charset="0"/>
              </a:rPr>
              <a:t> from 10% of data) </a:t>
            </a:r>
            <a:endParaRPr lang="en-US" sz="3200" i="1" dirty="0">
              <a:latin typeface="Times New Roman" panose="02020603050405020304" pitchFamily="18" charset="0"/>
              <a:cs typeface="Times New Roman" panose="02020603050405020304" pitchFamily="18" charset="0"/>
            </a:endParaRPr>
          </a:p>
        </p:txBody>
      </p:sp>
      <p:sp>
        <p:nvSpPr>
          <p:cNvPr id="4" name="Segnaposto numero diapositiva 3">
            <a:extLst>
              <a:ext uri="{FF2B5EF4-FFF2-40B4-BE49-F238E27FC236}">
                <a16:creationId xmlns:a16="http://schemas.microsoft.com/office/drawing/2014/main" id="{5E2D28F9-2B0D-4A77-8D75-DF294DD7AE26}"/>
              </a:ext>
            </a:extLst>
          </p:cNvPr>
          <p:cNvSpPr>
            <a:spLocks noGrp="1"/>
          </p:cNvSpPr>
          <p:nvPr>
            <p:ph type="sldNum" sz="quarter" idx="12"/>
          </p:nvPr>
        </p:nvSpPr>
        <p:spPr bwMode="auto">
          <a:xfrm>
            <a:off x="7010400" y="6248400"/>
            <a:ext cx="1905000" cy="457200"/>
          </a:xfrm>
          <a:prstGeom prst="rect">
            <a:avLst/>
          </a:prstGeom>
          <a:noFill/>
          <a:ln w="9525">
            <a:noFill/>
            <a:miter lim="800000"/>
            <a:headEnd/>
            <a:tailEnd/>
          </a:ln>
          <a:effectLst/>
        </p:spPr>
        <p:txBody>
          <a:bodyPr vert="horz" wrap="none" lIns="91772" tIns="45889" rIns="91772" bIns="45889" numCol="1" anchor="ctr" anchorCtr="0" compatLnSpc="1">
            <a:prstTxWarp prst="textNoShape">
              <a:avLst/>
            </a:prstTxWarp>
          </a:bodyPr>
          <a:lstStyle>
            <a:defPPr>
              <a:defRPr lang="en-US"/>
            </a:defPPr>
            <a:lvl1pPr marL="0" algn="r" defTabSz="914400" rtl="0" eaLnBrk="1" latinLnBrk="0" hangingPunct="1">
              <a:defRPr sz="1400" i="0" kern="1200">
                <a:solidFill>
                  <a:schemeClr val="hlink"/>
                </a:solidFill>
                <a:latin typeface="Arial" pitchFamily="-10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96ACCA-1950-1345-BF0F-08D9610C0874}" type="slidenum">
              <a:rPr lang="en-US" smtClean="0">
                <a:solidFill>
                  <a:srgbClr val="800000"/>
                </a:solidFill>
              </a:rPr>
              <a:pPr/>
              <a:t>6</a:t>
            </a:fld>
            <a:endParaRPr lang="en-US">
              <a:solidFill>
                <a:srgbClr val="800000"/>
              </a:solidFill>
            </a:endParaRPr>
          </a:p>
        </p:txBody>
      </p:sp>
      <p:sp>
        <p:nvSpPr>
          <p:cNvPr id="7" name="Rettangolo 6">
            <a:extLst>
              <a:ext uri="{FF2B5EF4-FFF2-40B4-BE49-F238E27FC236}">
                <a16:creationId xmlns:a16="http://schemas.microsoft.com/office/drawing/2014/main" id="{1D3E9810-DE73-45E8-AD3E-9E367561A0C4}"/>
              </a:ext>
            </a:extLst>
          </p:cNvPr>
          <p:cNvSpPr/>
          <p:nvPr/>
        </p:nvSpPr>
        <p:spPr>
          <a:xfrm>
            <a:off x="3124201" y="2200231"/>
            <a:ext cx="731867" cy="369332"/>
          </a:xfrm>
          <a:prstGeom prst="rect">
            <a:avLst/>
          </a:prstGeom>
        </p:spPr>
        <p:txBody>
          <a:bodyPr wrap="none">
            <a:spAutoFit/>
          </a:bodyPr>
          <a:lstStyle/>
          <a:p>
            <a:r>
              <a:rPr lang="en-US" b="1" dirty="0">
                <a:solidFill>
                  <a:srgbClr val="FFC000"/>
                </a:solidFill>
              </a:rPr>
              <a:t>ELVES</a:t>
            </a:r>
          </a:p>
        </p:txBody>
      </p:sp>
      <p:sp>
        <p:nvSpPr>
          <p:cNvPr id="8" name="Rettangolo 7">
            <a:extLst>
              <a:ext uri="{FF2B5EF4-FFF2-40B4-BE49-F238E27FC236}">
                <a16:creationId xmlns:a16="http://schemas.microsoft.com/office/drawing/2014/main" id="{E25F8C3E-DEE7-4CDF-8511-EFBC52B02994}"/>
              </a:ext>
            </a:extLst>
          </p:cNvPr>
          <p:cNvSpPr/>
          <p:nvPr/>
        </p:nvSpPr>
        <p:spPr>
          <a:xfrm>
            <a:off x="3048000" y="3195014"/>
            <a:ext cx="1295400" cy="307777"/>
          </a:xfrm>
          <a:prstGeom prst="rect">
            <a:avLst/>
          </a:prstGeom>
        </p:spPr>
        <p:txBody>
          <a:bodyPr wrap="square">
            <a:spAutoFit/>
          </a:bodyPr>
          <a:lstStyle/>
          <a:p>
            <a:r>
              <a:rPr lang="en-US" sz="1400" b="1" dirty="0">
                <a:solidFill>
                  <a:schemeClr val="tx1">
                    <a:lumMod val="65000"/>
                  </a:schemeClr>
                </a:solidFill>
              </a:rPr>
              <a:t>Direct </a:t>
            </a:r>
            <a:r>
              <a:rPr lang="en-US" sz="1400" b="1" dirty="0" err="1">
                <a:solidFill>
                  <a:schemeClr val="tx1">
                    <a:lumMod val="65000"/>
                  </a:schemeClr>
                </a:solidFill>
              </a:rPr>
              <a:t>cr</a:t>
            </a:r>
            <a:r>
              <a:rPr lang="en-US" sz="1400" b="1" dirty="0">
                <a:solidFill>
                  <a:schemeClr val="tx1">
                    <a:lumMod val="65000"/>
                  </a:schemeClr>
                </a:solidFill>
              </a:rPr>
              <a:t> hits</a:t>
            </a:r>
          </a:p>
        </p:txBody>
      </p:sp>
      <p:sp>
        <p:nvSpPr>
          <p:cNvPr id="9" name="Rettangolo 8">
            <a:extLst>
              <a:ext uri="{FF2B5EF4-FFF2-40B4-BE49-F238E27FC236}">
                <a16:creationId xmlns:a16="http://schemas.microsoft.com/office/drawing/2014/main" id="{629EC12A-A780-4AF4-9F2C-CE5EE242BBF7}"/>
              </a:ext>
            </a:extLst>
          </p:cNvPr>
          <p:cNvSpPr/>
          <p:nvPr/>
        </p:nvSpPr>
        <p:spPr>
          <a:xfrm>
            <a:off x="5109005" y="3461538"/>
            <a:ext cx="2128718" cy="307777"/>
          </a:xfrm>
          <a:prstGeom prst="rect">
            <a:avLst/>
          </a:prstGeom>
        </p:spPr>
        <p:txBody>
          <a:bodyPr wrap="square">
            <a:spAutoFit/>
          </a:bodyPr>
          <a:lstStyle/>
          <a:p>
            <a:r>
              <a:rPr lang="en-US" sz="1400" b="1" dirty="0">
                <a:solidFill>
                  <a:schemeClr val="tx1">
                    <a:lumMod val="65000"/>
                  </a:schemeClr>
                </a:solidFill>
              </a:rPr>
              <a:t>5</a:t>
            </a:r>
            <a:r>
              <a:rPr lang="en-US" sz="1400" b="1">
                <a:solidFill>
                  <a:schemeClr val="tx1">
                    <a:lumMod val="65000"/>
                  </a:schemeClr>
                </a:solidFill>
              </a:rPr>
              <a:t>0Hz </a:t>
            </a:r>
            <a:r>
              <a:rPr lang="en-US" sz="1400" b="1" dirty="0">
                <a:solidFill>
                  <a:schemeClr val="tx1">
                    <a:lumMod val="65000"/>
                  </a:schemeClr>
                </a:solidFill>
              </a:rPr>
              <a:t>city light</a:t>
            </a:r>
          </a:p>
        </p:txBody>
      </p:sp>
      <p:sp>
        <p:nvSpPr>
          <p:cNvPr id="10" name="Rettangolo 9">
            <a:extLst>
              <a:ext uri="{FF2B5EF4-FFF2-40B4-BE49-F238E27FC236}">
                <a16:creationId xmlns:a16="http://schemas.microsoft.com/office/drawing/2014/main" id="{FBB1A7C0-5066-45BF-A262-05A410BF3D47}"/>
              </a:ext>
            </a:extLst>
          </p:cNvPr>
          <p:cNvSpPr/>
          <p:nvPr/>
        </p:nvSpPr>
        <p:spPr>
          <a:xfrm>
            <a:off x="2807322" y="4674900"/>
            <a:ext cx="1104128" cy="769441"/>
          </a:xfrm>
          <a:prstGeom prst="rect">
            <a:avLst/>
          </a:prstGeom>
        </p:spPr>
        <p:txBody>
          <a:bodyPr wrap="square">
            <a:spAutoFit/>
          </a:bodyPr>
          <a:lstStyle/>
          <a:p>
            <a:r>
              <a:rPr lang="it-IT" sz="1100" b="1" dirty="0" err="1"/>
              <a:t>Simulated</a:t>
            </a:r>
            <a:endParaRPr lang="it-IT" sz="1100" b="1" dirty="0"/>
          </a:p>
          <a:p>
            <a:r>
              <a:rPr lang="it-IT" sz="1100" b="1" dirty="0"/>
              <a:t>1E21</a:t>
            </a:r>
          </a:p>
          <a:p>
            <a:r>
              <a:rPr lang="it-IT" sz="1100" b="1" dirty="0"/>
              <a:t>1e22</a:t>
            </a:r>
          </a:p>
          <a:p>
            <a:r>
              <a:rPr lang="it-IT" sz="1100" b="1" dirty="0"/>
              <a:t>events</a:t>
            </a:r>
            <a:endParaRPr lang="en-US" sz="1100" b="1" dirty="0"/>
          </a:p>
        </p:txBody>
      </p:sp>
      <p:sp>
        <p:nvSpPr>
          <p:cNvPr id="11" name="Rettangolo 10">
            <a:extLst>
              <a:ext uri="{FF2B5EF4-FFF2-40B4-BE49-F238E27FC236}">
                <a16:creationId xmlns:a16="http://schemas.microsoft.com/office/drawing/2014/main" id="{40369586-FF91-4EB3-8784-CD9F94F804ED}"/>
              </a:ext>
            </a:extLst>
          </p:cNvPr>
          <p:cNvSpPr/>
          <p:nvPr/>
        </p:nvSpPr>
        <p:spPr>
          <a:xfrm>
            <a:off x="4419600" y="4382394"/>
            <a:ext cx="1066800" cy="523220"/>
          </a:xfrm>
          <a:prstGeom prst="rect">
            <a:avLst/>
          </a:prstGeom>
        </p:spPr>
        <p:txBody>
          <a:bodyPr wrap="square">
            <a:spAutoFit/>
          </a:bodyPr>
          <a:lstStyle/>
          <a:p>
            <a:r>
              <a:rPr lang="it-IT" sz="1400" b="1" dirty="0">
                <a:solidFill>
                  <a:schemeClr val="tx1">
                    <a:lumMod val="50000"/>
                  </a:schemeClr>
                </a:solidFill>
              </a:rPr>
              <a:t>X</a:t>
            </a:r>
            <a:r>
              <a:rPr lang="en-US" sz="1400" b="1" dirty="0">
                <a:solidFill>
                  <a:schemeClr val="tx1">
                    <a:lumMod val="50000"/>
                  </a:schemeClr>
                </a:solidFill>
              </a:rPr>
              <a:t>e ground </a:t>
            </a:r>
          </a:p>
          <a:p>
            <a:r>
              <a:rPr lang="en-US" sz="1400" b="1" dirty="0">
                <a:solidFill>
                  <a:schemeClr val="tx1">
                    <a:lumMod val="50000"/>
                  </a:schemeClr>
                </a:solidFill>
              </a:rPr>
              <a:t>flashers</a:t>
            </a:r>
          </a:p>
        </p:txBody>
      </p:sp>
      <p:sp>
        <p:nvSpPr>
          <p:cNvPr id="12" name="Rettangolo 11">
            <a:extLst>
              <a:ext uri="{FF2B5EF4-FFF2-40B4-BE49-F238E27FC236}">
                <a16:creationId xmlns:a16="http://schemas.microsoft.com/office/drawing/2014/main" id="{5BA88D64-17B9-4A34-83A1-34295F37BD9E}"/>
              </a:ext>
            </a:extLst>
          </p:cNvPr>
          <p:cNvSpPr/>
          <p:nvPr/>
        </p:nvSpPr>
        <p:spPr>
          <a:xfrm>
            <a:off x="6292268" y="4668144"/>
            <a:ext cx="1104128" cy="307777"/>
          </a:xfrm>
          <a:prstGeom prst="rect">
            <a:avLst/>
          </a:prstGeom>
        </p:spPr>
        <p:txBody>
          <a:bodyPr wrap="square">
            <a:spAutoFit/>
          </a:bodyPr>
          <a:lstStyle/>
          <a:p>
            <a:r>
              <a:rPr lang="it-IT" sz="1400" b="1" dirty="0" err="1">
                <a:solidFill>
                  <a:srgbClr val="F571EF"/>
                </a:solidFill>
              </a:rPr>
              <a:t>Meteors</a:t>
            </a:r>
            <a:endParaRPr lang="en-US" sz="1400" b="1" dirty="0">
              <a:solidFill>
                <a:srgbClr val="F571EF"/>
              </a:solidFill>
            </a:endParaRPr>
          </a:p>
        </p:txBody>
      </p:sp>
      <p:sp>
        <p:nvSpPr>
          <p:cNvPr id="13" name="Rettangolo 12">
            <a:extLst>
              <a:ext uri="{FF2B5EF4-FFF2-40B4-BE49-F238E27FC236}">
                <a16:creationId xmlns:a16="http://schemas.microsoft.com/office/drawing/2014/main" id="{14AE4F12-9A04-45C7-98C1-16B212331D54}"/>
              </a:ext>
            </a:extLst>
          </p:cNvPr>
          <p:cNvSpPr/>
          <p:nvPr/>
        </p:nvSpPr>
        <p:spPr>
          <a:xfrm>
            <a:off x="8139730" y="3870368"/>
            <a:ext cx="1309070" cy="307777"/>
          </a:xfrm>
          <a:prstGeom prst="rect">
            <a:avLst/>
          </a:prstGeom>
        </p:spPr>
        <p:txBody>
          <a:bodyPr wrap="square">
            <a:spAutoFit/>
          </a:bodyPr>
          <a:lstStyle/>
          <a:p>
            <a:r>
              <a:rPr lang="it-IT" sz="1400" b="1" dirty="0"/>
              <a:t>Town </a:t>
            </a:r>
            <a:r>
              <a:rPr lang="it-IT" sz="1400" b="1" dirty="0" err="1"/>
              <a:t>lights</a:t>
            </a:r>
            <a:endParaRPr lang="en-US" sz="1400" b="1" dirty="0"/>
          </a:p>
        </p:txBody>
      </p:sp>
      <p:sp>
        <p:nvSpPr>
          <p:cNvPr id="14" name="Rettangolo 13">
            <a:extLst>
              <a:ext uri="{FF2B5EF4-FFF2-40B4-BE49-F238E27FC236}">
                <a16:creationId xmlns:a16="http://schemas.microsoft.com/office/drawing/2014/main" id="{3AFFB8B6-40A1-4AF8-AFD2-755C1E9EE094}"/>
              </a:ext>
            </a:extLst>
          </p:cNvPr>
          <p:cNvSpPr/>
          <p:nvPr/>
        </p:nvSpPr>
        <p:spPr>
          <a:xfrm>
            <a:off x="8896736" y="2389799"/>
            <a:ext cx="1104128" cy="307777"/>
          </a:xfrm>
          <a:prstGeom prst="rect">
            <a:avLst/>
          </a:prstGeom>
        </p:spPr>
        <p:txBody>
          <a:bodyPr wrap="square">
            <a:spAutoFit/>
          </a:bodyPr>
          <a:lstStyle/>
          <a:p>
            <a:r>
              <a:rPr lang="it-IT" sz="1400" b="1" dirty="0">
                <a:solidFill>
                  <a:schemeClr val="accent2">
                    <a:lumMod val="60000"/>
                    <a:lumOff val="40000"/>
                  </a:schemeClr>
                </a:solidFill>
              </a:rPr>
              <a:t>clouds</a:t>
            </a:r>
            <a:endParaRPr lang="en-US" sz="1400" b="1" dirty="0">
              <a:solidFill>
                <a:schemeClr val="accent2">
                  <a:lumMod val="60000"/>
                  <a:lumOff val="40000"/>
                </a:schemeClr>
              </a:solidFill>
            </a:endParaRPr>
          </a:p>
        </p:txBody>
      </p:sp>
      <p:sp>
        <p:nvSpPr>
          <p:cNvPr id="18" name="CasellaDiTesto 17">
            <a:extLst>
              <a:ext uri="{FF2B5EF4-FFF2-40B4-BE49-F238E27FC236}">
                <a16:creationId xmlns:a16="http://schemas.microsoft.com/office/drawing/2014/main" id="{E54F02A0-6DD5-4BAD-969E-23E75A44DD42}"/>
              </a:ext>
            </a:extLst>
          </p:cNvPr>
          <p:cNvSpPr txBox="1"/>
          <p:nvPr/>
        </p:nvSpPr>
        <p:spPr>
          <a:xfrm>
            <a:off x="7635569" y="5813473"/>
            <a:ext cx="1599797" cy="369332"/>
          </a:xfrm>
          <a:prstGeom prst="rect">
            <a:avLst/>
          </a:prstGeom>
          <a:noFill/>
        </p:spPr>
        <p:txBody>
          <a:bodyPr wrap="none" rtlCol="0">
            <a:spAutoFit/>
          </a:bodyPr>
          <a:lstStyle/>
          <a:p>
            <a:r>
              <a:rPr lang="it-IT" dirty="0">
                <a:solidFill>
                  <a:schemeClr val="bg1"/>
                </a:solidFill>
              </a:rPr>
              <a:t>Time (seconds)</a:t>
            </a:r>
            <a:endParaRPr lang="en-US" dirty="0">
              <a:solidFill>
                <a:schemeClr val="bg1"/>
              </a:solidFill>
            </a:endParaRPr>
          </a:p>
        </p:txBody>
      </p:sp>
      <p:sp>
        <p:nvSpPr>
          <p:cNvPr id="20" name="Rettangolo 19">
            <a:extLst>
              <a:ext uri="{FF2B5EF4-FFF2-40B4-BE49-F238E27FC236}">
                <a16:creationId xmlns:a16="http://schemas.microsoft.com/office/drawing/2014/main" id="{4F049634-A9B7-414B-A65E-2DAB3E794C9C}"/>
              </a:ext>
            </a:extLst>
          </p:cNvPr>
          <p:cNvSpPr/>
          <p:nvPr/>
        </p:nvSpPr>
        <p:spPr>
          <a:xfrm>
            <a:off x="6768375" y="2097471"/>
            <a:ext cx="1828800" cy="307777"/>
          </a:xfrm>
          <a:prstGeom prst="rect">
            <a:avLst/>
          </a:prstGeom>
        </p:spPr>
        <p:txBody>
          <a:bodyPr wrap="square">
            <a:spAutoFit/>
          </a:bodyPr>
          <a:lstStyle/>
          <a:p>
            <a:r>
              <a:rPr lang="it-IT" sz="1400" b="1" dirty="0">
                <a:solidFill>
                  <a:schemeClr val="accent2">
                    <a:lumMod val="60000"/>
                    <a:lumOff val="40000"/>
                  </a:schemeClr>
                </a:solidFill>
              </a:rPr>
              <a:t>Earth </a:t>
            </a:r>
            <a:r>
              <a:rPr lang="it-IT" sz="1400" b="1" dirty="0" err="1">
                <a:solidFill>
                  <a:schemeClr val="accent2">
                    <a:lumMod val="60000"/>
                    <a:lumOff val="40000"/>
                  </a:schemeClr>
                </a:solidFill>
              </a:rPr>
              <a:t>emissions</a:t>
            </a:r>
            <a:endParaRPr lang="en-US" sz="1400" b="1" dirty="0">
              <a:solidFill>
                <a:schemeClr val="accent2">
                  <a:lumMod val="60000"/>
                  <a:lumOff val="40000"/>
                </a:schemeClr>
              </a:solidFill>
            </a:endParaRPr>
          </a:p>
        </p:txBody>
      </p:sp>
      <p:sp>
        <p:nvSpPr>
          <p:cNvPr id="22" name="Rettangolo 21">
            <a:extLst>
              <a:ext uri="{FF2B5EF4-FFF2-40B4-BE49-F238E27FC236}">
                <a16:creationId xmlns:a16="http://schemas.microsoft.com/office/drawing/2014/main" id="{4CD961C1-4666-4241-A449-D5E750538157}"/>
              </a:ext>
            </a:extLst>
          </p:cNvPr>
          <p:cNvSpPr/>
          <p:nvPr/>
        </p:nvSpPr>
        <p:spPr>
          <a:xfrm>
            <a:off x="2688367" y="1122612"/>
            <a:ext cx="1342034" cy="523220"/>
          </a:xfrm>
          <a:prstGeom prst="rect">
            <a:avLst/>
          </a:prstGeom>
        </p:spPr>
        <p:txBody>
          <a:bodyPr wrap="none">
            <a:spAutoFit/>
          </a:bodyPr>
          <a:lstStyle/>
          <a:p>
            <a:pPr algn="ctr"/>
            <a:r>
              <a:rPr lang="en-US" sz="1400" b="1" dirty="0">
                <a:solidFill>
                  <a:schemeClr val="bg1"/>
                </a:solidFill>
              </a:rPr>
              <a:t>2.5 µs sampling</a:t>
            </a:r>
          </a:p>
          <a:p>
            <a:pPr algn="ctr"/>
            <a:r>
              <a:rPr lang="en-US" sz="1400" b="1" dirty="0">
                <a:solidFill>
                  <a:schemeClr val="bg1"/>
                </a:solidFill>
              </a:rPr>
              <a:t>(triggered)</a:t>
            </a:r>
          </a:p>
        </p:txBody>
      </p:sp>
      <p:sp>
        <p:nvSpPr>
          <p:cNvPr id="23" name="Rettangolo 22">
            <a:extLst>
              <a:ext uri="{FF2B5EF4-FFF2-40B4-BE49-F238E27FC236}">
                <a16:creationId xmlns:a16="http://schemas.microsoft.com/office/drawing/2014/main" id="{D46660E5-D46D-4945-8BCF-494C295A0566}"/>
              </a:ext>
            </a:extLst>
          </p:cNvPr>
          <p:cNvSpPr/>
          <p:nvPr/>
        </p:nvSpPr>
        <p:spPr>
          <a:xfrm>
            <a:off x="4645373" y="1139271"/>
            <a:ext cx="1323888" cy="523220"/>
          </a:xfrm>
          <a:prstGeom prst="rect">
            <a:avLst/>
          </a:prstGeom>
        </p:spPr>
        <p:txBody>
          <a:bodyPr wrap="none">
            <a:spAutoFit/>
          </a:bodyPr>
          <a:lstStyle/>
          <a:p>
            <a:pPr algn="ctr"/>
            <a:r>
              <a:rPr lang="en-US" sz="1400" b="1" dirty="0">
                <a:solidFill>
                  <a:schemeClr val="bg1"/>
                </a:solidFill>
              </a:rPr>
              <a:t>320µs averages</a:t>
            </a:r>
          </a:p>
          <a:p>
            <a:pPr algn="ctr"/>
            <a:r>
              <a:rPr lang="en-US" sz="1400" b="1" dirty="0">
                <a:solidFill>
                  <a:schemeClr val="bg1"/>
                </a:solidFill>
              </a:rPr>
              <a:t>(triggered)</a:t>
            </a:r>
          </a:p>
        </p:txBody>
      </p:sp>
      <p:sp>
        <p:nvSpPr>
          <p:cNvPr id="24" name="Rettangolo 23">
            <a:extLst>
              <a:ext uri="{FF2B5EF4-FFF2-40B4-BE49-F238E27FC236}">
                <a16:creationId xmlns:a16="http://schemas.microsoft.com/office/drawing/2014/main" id="{C0578D6F-1F56-4E61-865C-F5B975D13EF3}"/>
              </a:ext>
            </a:extLst>
          </p:cNvPr>
          <p:cNvSpPr/>
          <p:nvPr/>
        </p:nvSpPr>
        <p:spPr>
          <a:xfrm>
            <a:off x="6716533" y="1139271"/>
            <a:ext cx="1779653" cy="523220"/>
          </a:xfrm>
          <a:prstGeom prst="rect">
            <a:avLst/>
          </a:prstGeom>
        </p:spPr>
        <p:txBody>
          <a:bodyPr wrap="none">
            <a:spAutoFit/>
          </a:bodyPr>
          <a:lstStyle/>
          <a:p>
            <a:pPr algn="ctr"/>
            <a:r>
              <a:rPr lang="en-US" sz="1400" b="1" dirty="0">
                <a:solidFill>
                  <a:schemeClr val="bg1"/>
                </a:solidFill>
              </a:rPr>
              <a:t>41ms averages</a:t>
            </a:r>
          </a:p>
          <a:p>
            <a:pPr algn="ctr"/>
            <a:r>
              <a:rPr lang="en-US" sz="1400" b="1" dirty="0">
                <a:solidFill>
                  <a:schemeClr val="bg1"/>
                </a:solidFill>
              </a:rPr>
              <a:t>(full time acquisition)</a:t>
            </a:r>
          </a:p>
        </p:txBody>
      </p:sp>
      <p:sp>
        <p:nvSpPr>
          <p:cNvPr id="25" name="Rettangolo 24">
            <a:extLst>
              <a:ext uri="{FF2B5EF4-FFF2-40B4-BE49-F238E27FC236}">
                <a16:creationId xmlns:a16="http://schemas.microsoft.com/office/drawing/2014/main" id="{20C6169C-F959-4E1D-9110-4F3A99316667}"/>
              </a:ext>
            </a:extLst>
          </p:cNvPr>
          <p:cNvSpPr/>
          <p:nvPr/>
        </p:nvSpPr>
        <p:spPr>
          <a:xfrm>
            <a:off x="8458200" y="1712380"/>
            <a:ext cx="1104128" cy="307777"/>
          </a:xfrm>
          <a:prstGeom prst="rect">
            <a:avLst/>
          </a:prstGeom>
        </p:spPr>
        <p:txBody>
          <a:bodyPr wrap="square">
            <a:spAutoFit/>
          </a:bodyPr>
          <a:lstStyle/>
          <a:p>
            <a:r>
              <a:rPr lang="it-IT" sz="1400" b="1" dirty="0" err="1">
                <a:solidFill>
                  <a:schemeClr val="accent2">
                    <a:lumMod val="60000"/>
                    <a:lumOff val="40000"/>
                  </a:schemeClr>
                </a:solidFill>
              </a:rPr>
              <a:t>lightning</a:t>
            </a:r>
            <a:endParaRPr lang="en-US" sz="1400" b="1" dirty="0">
              <a:solidFill>
                <a:schemeClr val="accent2">
                  <a:lumMod val="60000"/>
                  <a:lumOff val="40000"/>
                </a:schemeClr>
              </a:solidFill>
            </a:endParaRPr>
          </a:p>
        </p:txBody>
      </p:sp>
      <p:sp>
        <p:nvSpPr>
          <p:cNvPr id="26" name="Rettangolo 25">
            <a:extLst>
              <a:ext uri="{FF2B5EF4-FFF2-40B4-BE49-F238E27FC236}">
                <a16:creationId xmlns:a16="http://schemas.microsoft.com/office/drawing/2014/main" id="{AF5D3095-3EF8-4747-BA59-41EBE25C5827}"/>
              </a:ext>
            </a:extLst>
          </p:cNvPr>
          <p:cNvSpPr/>
          <p:nvPr/>
        </p:nvSpPr>
        <p:spPr>
          <a:xfrm>
            <a:off x="5372872" y="2501729"/>
            <a:ext cx="1104128" cy="307777"/>
          </a:xfrm>
          <a:prstGeom prst="rect">
            <a:avLst/>
          </a:prstGeom>
        </p:spPr>
        <p:txBody>
          <a:bodyPr wrap="square">
            <a:spAutoFit/>
          </a:bodyPr>
          <a:lstStyle/>
          <a:p>
            <a:r>
              <a:rPr lang="it-IT" sz="1400" b="1" dirty="0">
                <a:solidFill>
                  <a:schemeClr val="accent2">
                    <a:lumMod val="60000"/>
                    <a:lumOff val="40000"/>
                  </a:schemeClr>
                </a:solidFill>
              </a:rPr>
              <a:t>lighting</a:t>
            </a:r>
            <a:endParaRPr lang="en-US" sz="1400" b="1" dirty="0">
              <a:solidFill>
                <a:schemeClr val="accent2">
                  <a:lumMod val="60000"/>
                  <a:lumOff val="40000"/>
                </a:schemeClr>
              </a:solidFill>
            </a:endParaRPr>
          </a:p>
        </p:txBody>
      </p:sp>
      <p:sp>
        <p:nvSpPr>
          <p:cNvPr id="27" name="Titolo 1">
            <a:extLst>
              <a:ext uri="{FF2B5EF4-FFF2-40B4-BE49-F238E27FC236}">
                <a16:creationId xmlns:a16="http://schemas.microsoft.com/office/drawing/2014/main" id="{C0F10DCA-B383-4715-8818-6B3A77F5508E}"/>
              </a:ext>
            </a:extLst>
          </p:cNvPr>
          <p:cNvSpPr txBox="1">
            <a:spLocks/>
          </p:cNvSpPr>
          <p:nvPr/>
        </p:nvSpPr>
        <p:spPr bwMode="auto">
          <a:xfrm>
            <a:off x="1371600" y="5656430"/>
            <a:ext cx="8534400" cy="1143000"/>
          </a:xfrm>
          <a:prstGeom prst="rect">
            <a:avLst/>
          </a:prstGeom>
          <a:noFill/>
          <a:ln w="9525">
            <a:noFill/>
            <a:miter lim="800000"/>
            <a:headEnd/>
            <a:tailEnd/>
          </a:ln>
        </p:spPr>
        <p:txBody>
          <a:bodyPr vert="horz" wrap="square" lIns="91772" tIns="45889" rIns="91772" bIns="45889" numCol="1" anchor="ctr" anchorCtr="0" compatLnSpc="1">
            <a:prstTxWarp prst="textNoShape">
              <a:avLst/>
            </a:prstTxWarp>
          </a:bodyPr>
          <a:lstStyle>
            <a:lvl1pPr algn="ctr" rtl="0" eaLnBrk="0" fontAlgn="base" hangingPunct="0">
              <a:lnSpc>
                <a:spcPct val="70000"/>
              </a:lnSpc>
              <a:spcBef>
                <a:spcPct val="0"/>
              </a:spcBef>
              <a:spcAft>
                <a:spcPct val="0"/>
              </a:spcAft>
              <a:defRPr kumimoji="1" sz="3600" b="1">
                <a:solidFill>
                  <a:schemeClr val="tx2"/>
                </a:solidFill>
                <a:latin typeface="+mj-lt"/>
                <a:ea typeface="ＭＳ Ｐゴシック" pitchFamily="-97" charset="-128"/>
                <a:cs typeface="ＭＳ Ｐゴシック" pitchFamily="-97" charset="-128"/>
              </a:defRPr>
            </a:lvl1pPr>
            <a:lvl2pPr algn="ctr" rtl="0" eaLnBrk="0" fontAlgn="base" hangingPunct="0">
              <a:lnSpc>
                <a:spcPct val="70000"/>
              </a:lnSpc>
              <a:spcBef>
                <a:spcPct val="0"/>
              </a:spcBef>
              <a:spcAft>
                <a:spcPct val="0"/>
              </a:spcAft>
              <a:defRPr kumimoji="1" sz="3600" b="1">
                <a:solidFill>
                  <a:schemeClr val="tx2"/>
                </a:solidFill>
                <a:latin typeface="Chalkboard" pitchFamily="-97" charset="0"/>
                <a:ea typeface="ＭＳ Ｐゴシック" pitchFamily="-97" charset="-128"/>
                <a:cs typeface="ＭＳ Ｐゴシック" pitchFamily="-97" charset="-128"/>
              </a:defRPr>
            </a:lvl2pPr>
            <a:lvl3pPr algn="ctr" rtl="0" eaLnBrk="0" fontAlgn="base" hangingPunct="0">
              <a:lnSpc>
                <a:spcPct val="70000"/>
              </a:lnSpc>
              <a:spcBef>
                <a:spcPct val="0"/>
              </a:spcBef>
              <a:spcAft>
                <a:spcPct val="0"/>
              </a:spcAft>
              <a:defRPr kumimoji="1" sz="3600" b="1">
                <a:solidFill>
                  <a:schemeClr val="tx2"/>
                </a:solidFill>
                <a:latin typeface="Chalkboard" pitchFamily="-97" charset="0"/>
                <a:ea typeface="ＭＳ Ｐゴシック" pitchFamily="-97" charset="-128"/>
                <a:cs typeface="ＭＳ Ｐゴシック" pitchFamily="-97" charset="-128"/>
              </a:defRPr>
            </a:lvl3pPr>
            <a:lvl4pPr algn="ctr" rtl="0" eaLnBrk="0" fontAlgn="base" hangingPunct="0">
              <a:lnSpc>
                <a:spcPct val="70000"/>
              </a:lnSpc>
              <a:spcBef>
                <a:spcPct val="0"/>
              </a:spcBef>
              <a:spcAft>
                <a:spcPct val="0"/>
              </a:spcAft>
              <a:defRPr kumimoji="1" sz="3600" b="1">
                <a:solidFill>
                  <a:schemeClr val="tx2"/>
                </a:solidFill>
                <a:latin typeface="Chalkboard" pitchFamily="-97" charset="0"/>
                <a:ea typeface="ＭＳ Ｐゴシック" pitchFamily="-97" charset="-128"/>
                <a:cs typeface="ＭＳ Ｐゴシック" pitchFamily="-97" charset="-128"/>
              </a:defRPr>
            </a:lvl4pPr>
            <a:lvl5pPr algn="ctr" rtl="0" eaLnBrk="0" fontAlgn="base" hangingPunct="0">
              <a:lnSpc>
                <a:spcPct val="70000"/>
              </a:lnSpc>
              <a:spcBef>
                <a:spcPct val="0"/>
              </a:spcBef>
              <a:spcAft>
                <a:spcPct val="0"/>
              </a:spcAft>
              <a:defRPr kumimoji="1" sz="3600" b="1">
                <a:solidFill>
                  <a:schemeClr val="tx2"/>
                </a:solidFill>
                <a:latin typeface="Chalkboard" pitchFamily="-97" charset="0"/>
                <a:ea typeface="ＭＳ Ｐゴシック" pitchFamily="-97" charset="-128"/>
                <a:cs typeface="ＭＳ Ｐゴシック" pitchFamily="-97" charset="-128"/>
              </a:defRPr>
            </a:lvl5pPr>
            <a:lvl6pPr marL="455693" algn="ctr" rtl="0" eaLnBrk="0" fontAlgn="base" hangingPunct="0">
              <a:lnSpc>
                <a:spcPct val="70000"/>
              </a:lnSpc>
              <a:spcBef>
                <a:spcPct val="0"/>
              </a:spcBef>
              <a:spcAft>
                <a:spcPct val="0"/>
              </a:spcAft>
              <a:defRPr kumimoji="1" sz="3600" b="1">
                <a:solidFill>
                  <a:schemeClr val="tx2"/>
                </a:solidFill>
                <a:latin typeface="Chalkboard" pitchFamily="-97" charset="0"/>
              </a:defRPr>
            </a:lvl6pPr>
            <a:lvl7pPr marL="911381" algn="ctr" rtl="0" eaLnBrk="0" fontAlgn="base" hangingPunct="0">
              <a:lnSpc>
                <a:spcPct val="70000"/>
              </a:lnSpc>
              <a:spcBef>
                <a:spcPct val="0"/>
              </a:spcBef>
              <a:spcAft>
                <a:spcPct val="0"/>
              </a:spcAft>
              <a:defRPr kumimoji="1" sz="3600" b="1">
                <a:solidFill>
                  <a:schemeClr val="tx2"/>
                </a:solidFill>
                <a:latin typeface="Chalkboard" pitchFamily="-97" charset="0"/>
              </a:defRPr>
            </a:lvl7pPr>
            <a:lvl8pPr marL="1367081" algn="ctr" rtl="0" eaLnBrk="0" fontAlgn="base" hangingPunct="0">
              <a:lnSpc>
                <a:spcPct val="70000"/>
              </a:lnSpc>
              <a:spcBef>
                <a:spcPct val="0"/>
              </a:spcBef>
              <a:spcAft>
                <a:spcPct val="0"/>
              </a:spcAft>
              <a:defRPr kumimoji="1" sz="3600" b="1">
                <a:solidFill>
                  <a:schemeClr val="tx2"/>
                </a:solidFill>
                <a:latin typeface="Chalkboard" pitchFamily="-97" charset="0"/>
              </a:defRPr>
            </a:lvl8pPr>
            <a:lvl9pPr marL="1822771" algn="ctr" rtl="0" eaLnBrk="0" fontAlgn="base" hangingPunct="0">
              <a:lnSpc>
                <a:spcPct val="70000"/>
              </a:lnSpc>
              <a:spcBef>
                <a:spcPct val="0"/>
              </a:spcBef>
              <a:spcAft>
                <a:spcPct val="0"/>
              </a:spcAft>
              <a:defRPr kumimoji="1" sz="3600" b="1">
                <a:solidFill>
                  <a:schemeClr val="tx2"/>
                </a:solidFill>
                <a:latin typeface="Chalkboard" pitchFamily="-97" charset="0"/>
              </a:defRPr>
            </a:lvl9pPr>
          </a:lstStyle>
          <a:p>
            <a:r>
              <a:rPr lang="it-IT" sz="2400" i="1" kern="0" dirty="0">
                <a:solidFill>
                  <a:schemeClr val="tx1"/>
                </a:solidFill>
                <a:latin typeface="Times New Roman" panose="02020603050405020304" pitchFamily="18" charset="0"/>
                <a:cs typeface="Times New Roman" panose="02020603050405020304" pitchFamily="18" charset="0"/>
              </a:rPr>
              <a:t>ISS data 2019-2020 </a:t>
            </a:r>
            <a:r>
              <a:rPr lang="it-IT" sz="2400" i="1" kern="0" dirty="0" err="1">
                <a:solidFill>
                  <a:schemeClr val="tx1"/>
                </a:solidFill>
                <a:latin typeface="Times New Roman" panose="02020603050405020304" pitchFamily="18" charset="0"/>
                <a:cs typeface="Times New Roman" panose="02020603050405020304" pitchFamily="18" charset="0"/>
              </a:rPr>
              <a:t>except</a:t>
            </a:r>
            <a:r>
              <a:rPr lang="it-IT" sz="2400" i="1" kern="0" dirty="0">
                <a:solidFill>
                  <a:schemeClr val="tx1"/>
                </a:solidFill>
                <a:latin typeface="Times New Roman" panose="02020603050405020304" pitchFamily="18" charset="0"/>
                <a:cs typeface="Times New Roman" panose="02020603050405020304" pitchFamily="18" charset="0"/>
              </a:rPr>
              <a:t> </a:t>
            </a:r>
            <a:r>
              <a:rPr lang="it-IT" sz="2400" i="1" kern="0" dirty="0" err="1">
                <a:solidFill>
                  <a:schemeClr val="tx1"/>
                </a:solidFill>
                <a:latin typeface="Times New Roman" panose="02020603050405020304" pitchFamily="18" charset="0"/>
                <a:cs typeface="Times New Roman" panose="02020603050405020304" pitchFamily="18" charset="0"/>
              </a:rPr>
              <a:t>simulated</a:t>
            </a:r>
            <a:r>
              <a:rPr lang="it-IT" sz="2400" i="1" kern="0" dirty="0">
                <a:solidFill>
                  <a:schemeClr val="tx1"/>
                </a:solidFill>
                <a:latin typeface="Times New Roman" panose="02020603050405020304" pitchFamily="18" charset="0"/>
                <a:cs typeface="Times New Roman" panose="02020603050405020304" pitchFamily="18" charset="0"/>
              </a:rPr>
              <a:t> events</a:t>
            </a:r>
          </a:p>
          <a:p>
            <a:r>
              <a:rPr lang="it-IT" sz="2400" kern="0" dirty="0">
                <a:solidFill>
                  <a:schemeClr val="tx1"/>
                </a:solidFill>
                <a:latin typeface="Times New Roman" panose="02020603050405020304" pitchFamily="18" charset="0"/>
                <a:cs typeface="Times New Roman" panose="02020603050405020304" pitchFamily="18" charset="0"/>
              </a:rPr>
              <a:t>+imaging capabilities</a:t>
            </a:r>
            <a:endParaRPr lang="en-US" sz="2400" kern="0" dirty="0">
              <a:solidFill>
                <a:schemeClr val="tx1"/>
              </a:solidFill>
              <a:latin typeface="Times New Roman" panose="02020603050405020304" pitchFamily="18" charset="0"/>
              <a:cs typeface="Times New Roman" panose="02020603050405020304" pitchFamily="18" charset="0"/>
            </a:endParaRPr>
          </a:p>
        </p:txBody>
      </p:sp>
      <p:pic>
        <p:nvPicPr>
          <p:cNvPr id="21" name="Google Shape;238;p33">
            <a:extLst>
              <a:ext uri="{FF2B5EF4-FFF2-40B4-BE49-F238E27FC236}">
                <a16:creationId xmlns:a16="http://schemas.microsoft.com/office/drawing/2014/main" id="{84BDB960-9CA3-774D-B1C5-2690C9B1AF86}"/>
              </a:ext>
            </a:extLst>
          </p:cNvPr>
          <p:cNvPicPr preferRelativeResize="0"/>
          <p:nvPr/>
        </p:nvPicPr>
        <p:blipFill rotWithShape="1">
          <a:blip r:embed="rId3">
            <a:alphaModFix/>
          </a:blip>
          <a:srcRect l="976" t="8577" r="-647" b="2997"/>
          <a:stretch/>
        </p:blipFill>
        <p:spPr>
          <a:xfrm>
            <a:off x="47984" y="1591201"/>
            <a:ext cx="1795020" cy="1628094"/>
          </a:xfrm>
          <a:prstGeom prst="rect">
            <a:avLst/>
          </a:prstGeom>
          <a:noFill/>
          <a:ln>
            <a:noFill/>
          </a:ln>
        </p:spPr>
      </p:pic>
      <p:pic>
        <p:nvPicPr>
          <p:cNvPr id="28" name="Grafik 3">
            <a:extLst>
              <a:ext uri="{FF2B5EF4-FFF2-40B4-BE49-F238E27FC236}">
                <a16:creationId xmlns:a16="http://schemas.microsoft.com/office/drawing/2014/main" id="{AB7D896D-0DEE-C748-B3FF-FA16ADD60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1538157"/>
            <a:ext cx="2110180" cy="1890843"/>
          </a:xfrm>
          <a:prstGeom prst="rect">
            <a:avLst/>
          </a:prstGeom>
        </p:spPr>
      </p:pic>
      <p:pic>
        <p:nvPicPr>
          <p:cNvPr id="29" name="Meteor_04.gif">
            <a:extLst>
              <a:ext uri="{FF2B5EF4-FFF2-40B4-BE49-F238E27FC236}">
                <a16:creationId xmlns:a16="http://schemas.microsoft.com/office/drawing/2014/main" id="{ED89D96D-1BFB-D447-BE6E-4D731A862755}"/>
              </a:ext>
            </a:extLst>
          </p:cNvPr>
          <p:cNvPicPr>
            <a:picLocks/>
          </p:cNvPicPr>
          <p:nvPr/>
        </p:nvPicPr>
        <p:blipFill>
          <a:blip r:embed="rId5"/>
          <a:stretch>
            <a:fillRect/>
          </a:stretch>
        </p:blipFill>
        <p:spPr>
          <a:xfrm>
            <a:off x="9947424" y="3831697"/>
            <a:ext cx="2050752" cy="1870975"/>
          </a:xfrm>
          <a:prstGeom prst="rect">
            <a:avLst/>
          </a:prstGeom>
          <a:ln w="12700">
            <a:miter lim="400000"/>
          </a:ln>
        </p:spPr>
      </p:pic>
      <p:pic>
        <p:nvPicPr>
          <p:cNvPr id="30" name="Segnaposto contenuto 5">
            <a:extLst>
              <a:ext uri="{FF2B5EF4-FFF2-40B4-BE49-F238E27FC236}">
                <a16:creationId xmlns:a16="http://schemas.microsoft.com/office/drawing/2014/main" id="{7BC391CB-0882-3C46-917A-B19E3EEEC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4032" y="3899804"/>
            <a:ext cx="1924568" cy="1724324"/>
          </a:xfrm>
          <a:prstGeom prst="rect">
            <a:avLst/>
          </a:prstGeom>
          <a:noFill/>
          <a:ln w="9525">
            <a:noFill/>
            <a:miter lim="800000"/>
            <a:headEnd/>
            <a:tailEnd/>
          </a:ln>
        </p:spPr>
      </p:pic>
      <p:cxnSp>
        <p:nvCxnSpPr>
          <p:cNvPr id="5" name="Connettore 2 4">
            <a:extLst>
              <a:ext uri="{FF2B5EF4-FFF2-40B4-BE49-F238E27FC236}">
                <a16:creationId xmlns:a16="http://schemas.microsoft.com/office/drawing/2014/main" id="{3FA8D130-0181-CF47-8713-44621FAA5D2E}"/>
              </a:ext>
            </a:extLst>
          </p:cNvPr>
          <p:cNvCxnSpPr/>
          <p:nvPr/>
        </p:nvCxnSpPr>
        <p:spPr>
          <a:xfrm>
            <a:off x="7237723" y="4825233"/>
            <a:ext cx="2668277" cy="0"/>
          </a:xfrm>
          <a:prstGeom prst="straightConnector1">
            <a:avLst/>
          </a:prstGeom>
          <a:ln>
            <a:solidFill>
              <a:srgbClr val="FB2BF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D1CDBAE7-0933-2244-8CC8-E3540B974DA0}"/>
              </a:ext>
            </a:extLst>
          </p:cNvPr>
          <p:cNvCxnSpPr>
            <a:cxnSpLocks/>
          </p:cNvCxnSpPr>
          <p:nvPr/>
        </p:nvCxnSpPr>
        <p:spPr>
          <a:xfrm>
            <a:off x="8915400" y="2627724"/>
            <a:ext cx="1032024" cy="0"/>
          </a:xfrm>
          <a:prstGeom prst="straightConnector1">
            <a:avLst/>
          </a:prstGeom>
          <a:ln>
            <a:solidFill>
              <a:srgbClr val="FB2BF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DA0EC3E3-88BF-5945-A9B8-6C4B72F524E3}"/>
              </a:ext>
            </a:extLst>
          </p:cNvPr>
          <p:cNvCxnSpPr>
            <a:cxnSpLocks/>
          </p:cNvCxnSpPr>
          <p:nvPr/>
        </p:nvCxnSpPr>
        <p:spPr>
          <a:xfrm flipH="1">
            <a:off x="2103120" y="3521427"/>
            <a:ext cx="1237836" cy="3783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id="{43680073-5F48-F84C-886D-A223CC8F3B77}"/>
              </a:ext>
            </a:extLst>
          </p:cNvPr>
          <p:cNvCxnSpPr>
            <a:cxnSpLocks/>
          </p:cNvCxnSpPr>
          <p:nvPr/>
        </p:nvCxnSpPr>
        <p:spPr>
          <a:xfrm flipH="1" flipV="1">
            <a:off x="1905000" y="2501729"/>
            <a:ext cx="1850774" cy="46164"/>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49428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24074C2-8304-9A4D-8FD0-C9FC420120FE}"/>
              </a:ext>
            </a:extLst>
          </p:cNvPr>
          <p:cNvSpPr>
            <a:spLocks noGrp="1"/>
          </p:cNvSpPr>
          <p:nvPr>
            <p:ph type="title"/>
          </p:nvPr>
        </p:nvSpPr>
        <p:spPr>
          <a:xfrm>
            <a:off x="4112330" y="344643"/>
            <a:ext cx="4648897" cy="782918"/>
          </a:xfrm>
        </p:spPr>
        <p:txBody>
          <a:bodyPr>
            <a:normAutofit/>
          </a:bodyPr>
          <a:lstStyle/>
          <a:p>
            <a:r>
              <a:rPr lang="it-IT" sz="3600" dirty="0">
                <a:solidFill>
                  <a:srgbClr val="C00000"/>
                </a:solidFill>
              </a:rPr>
              <a:t>Space </a:t>
            </a:r>
            <a:r>
              <a:rPr lang="it-IT" sz="3600" dirty="0" err="1">
                <a:solidFill>
                  <a:srgbClr val="C00000"/>
                </a:solidFill>
              </a:rPr>
              <a:t>Debris</a:t>
            </a:r>
            <a:r>
              <a:rPr lang="it-IT" sz="3600" dirty="0">
                <a:solidFill>
                  <a:srgbClr val="C00000"/>
                </a:solidFill>
              </a:rPr>
              <a:t> </a:t>
            </a:r>
            <a:r>
              <a:rPr lang="it-IT" sz="3600" dirty="0" err="1">
                <a:solidFill>
                  <a:srgbClr val="C00000"/>
                </a:solidFill>
              </a:rPr>
              <a:t>Problem</a:t>
            </a:r>
            <a:endParaRPr lang="it-IT" sz="3600" dirty="0">
              <a:solidFill>
                <a:srgbClr val="C00000"/>
              </a:solidFill>
            </a:endParaRPr>
          </a:p>
        </p:txBody>
      </p:sp>
      <p:sp>
        <p:nvSpPr>
          <p:cNvPr id="14" name="Rectangle 13">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47F86301-8F9A-C644-BF05-318AA3BE0A21}"/>
              </a:ext>
            </a:extLst>
          </p:cNvPr>
          <p:cNvSpPr>
            <a:spLocks noGrp="1"/>
          </p:cNvSpPr>
          <p:nvPr>
            <p:ph idx="1"/>
          </p:nvPr>
        </p:nvSpPr>
        <p:spPr>
          <a:xfrm>
            <a:off x="3887062" y="1569146"/>
            <a:ext cx="5967984" cy="2101850"/>
          </a:xfrm>
        </p:spPr>
        <p:txBody>
          <a:bodyPr anchor="ctr">
            <a:normAutofit/>
          </a:bodyPr>
          <a:lstStyle/>
          <a:p>
            <a:r>
              <a:rPr lang="it-IT" sz="1700" dirty="0"/>
              <a:t>Space </a:t>
            </a:r>
            <a:r>
              <a:rPr lang="it-IT" sz="1700" dirty="0" err="1"/>
              <a:t>Debris</a:t>
            </a:r>
            <a:r>
              <a:rPr lang="it-IT" sz="1700" dirty="0"/>
              <a:t> (SD) are </a:t>
            </a:r>
            <a:r>
              <a:rPr lang="it-IT" sz="1700" dirty="0" err="1"/>
              <a:t>fragments</a:t>
            </a:r>
            <a:r>
              <a:rPr lang="it-IT" sz="1700" dirty="0"/>
              <a:t> of </a:t>
            </a:r>
            <a:r>
              <a:rPr lang="it-IT" sz="1700" dirty="0" err="1"/>
              <a:t>various</a:t>
            </a:r>
            <a:r>
              <a:rPr lang="it-IT" sz="1700" dirty="0"/>
              <a:t> </a:t>
            </a:r>
            <a:r>
              <a:rPr lang="it-IT" sz="1700" dirty="0" err="1"/>
              <a:t>size</a:t>
            </a:r>
            <a:r>
              <a:rPr lang="it-IT" sz="1700" dirty="0"/>
              <a:t> and </a:t>
            </a:r>
            <a:r>
              <a:rPr lang="it-IT" sz="1700" dirty="0" err="1"/>
              <a:t>material</a:t>
            </a:r>
            <a:r>
              <a:rPr lang="it-IT" sz="1700" dirty="0"/>
              <a:t> </a:t>
            </a:r>
            <a:r>
              <a:rPr lang="it-IT" sz="1700" dirty="0" err="1"/>
              <a:t>orbiting</a:t>
            </a:r>
            <a:r>
              <a:rPr lang="it-IT" sz="1700" dirty="0"/>
              <a:t> </a:t>
            </a:r>
            <a:r>
              <a:rPr lang="it-IT" sz="1700" dirty="0" err="1"/>
              <a:t>around</a:t>
            </a:r>
            <a:r>
              <a:rPr lang="it-IT" sz="1700" dirty="0"/>
              <a:t> the Earth </a:t>
            </a:r>
            <a:r>
              <a:rPr lang="it-IT" sz="1700" dirty="0" err="1"/>
              <a:t>at</a:t>
            </a:r>
            <a:r>
              <a:rPr lang="it-IT" sz="1700" dirty="0"/>
              <a:t> high </a:t>
            </a:r>
            <a:r>
              <a:rPr lang="it-IT" sz="1700" dirty="0" err="1"/>
              <a:t>speed</a:t>
            </a:r>
            <a:endParaRPr lang="it-IT" sz="1700" dirty="0"/>
          </a:p>
          <a:p>
            <a:r>
              <a:rPr lang="it-IT" sz="1700" dirty="0" err="1"/>
              <a:t>During</a:t>
            </a:r>
            <a:r>
              <a:rPr lang="it-IT" sz="1700" dirty="0"/>
              <a:t> the last </a:t>
            </a:r>
            <a:r>
              <a:rPr lang="it-IT" sz="1700" dirty="0" err="1"/>
              <a:t>years</a:t>
            </a:r>
            <a:r>
              <a:rPr lang="it-IT" sz="1700" dirty="0"/>
              <a:t>  </a:t>
            </a:r>
            <a:r>
              <a:rPr lang="it-IT" sz="1700" dirty="0" err="1"/>
              <a:t>these</a:t>
            </a:r>
            <a:r>
              <a:rPr lang="it-IT" sz="1700" dirty="0"/>
              <a:t> are </a:t>
            </a:r>
            <a:r>
              <a:rPr lang="it-IT" sz="1700" dirty="0" err="1"/>
              <a:t>increased</a:t>
            </a:r>
            <a:r>
              <a:rPr lang="it-IT" sz="1700" dirty="0"/>
              <a:t> so </a:t>
            </a:r>
            <a:r>
              <a:rPr lang="it-IT" sz="1700" dirty="0" err="1"/>
              <a:t>much</a:t>
            </a:r>
            <a:r>
              <a:rPr lang="it-IT" sz="1700" dirty="0"/>
              <a:t> to </a:t>
            </a:r>
            <a:r>
              <a:rPr lang="it-IT" sz="1700" dirty="0" err="1"/>
              <a:t>worry</a:t>
            </a:r>
            <a:r>
              <a:rPr lang="it-IT" sz="1700" dirty="0"/>
              <a:t> </a:t>
            </a:r>
            <a:r>
              <a:rPr lang="it-IT" sz="1700" dirty="0" err="1"/>
              <a:t>many</a:t>
            </a:r>
            <a:r>
              <a:rPr lang="it-IT" sz="1700" dirty="0"/>
              <a:t> </a:t>
            </a:r>
            <a:r>
              <a:rPr lang="it-IT" sz="1700" dirty="0" err="1"/>
              <a:t>space</a:t>
            </a:r>
            <a:r>
              <a:rPr lang="it-IT" sz="1700" dirty="0"/>
              <a:t> </a:t>
            </a:r>
            <a:r>
              <a:rPr lang="it-IT" sz="1700" dirty="0" err="1"/>
              <a:t>agencies</a:t>
            </a:r>
            <a:r>
              <a:rPr lang="it-IT" sz="1700" dirty="0"/>
              <a:t> </a:t>
            </a:r>
            <a:r>
              <a:rPr lang="it-IT" sz="1700" dirty="0" err="1"/>
              <a:t>about</a:t>
            </a:r>
            <a:r>
              <a:rPr lang="it-IT" sz="1700" dirty="0"/>
              <a:t> the </a:t>
            </a:r>
            <a:r>
              <a:rPr lang="it-IT" sz="1700" dirty="0" err="1"/>
              <a:t>safety</a:t>
            </a:r>
            <a:r>
              <a:rPr lang="it-IT" sz="1700" dirty="0"/>
              <a:t> of future </a:t>
            </a:r>
            <a:r>
              <a:rPr lang="it-IT" sz="1700" dirty="0" err="1"/>
              <a:t>space</a:t>
            </a:r>
            <a:r>
              <a:rPr lang="it-IT" sz="1700" dirty="0"/>
              <a:t> </a:t>
            </a:r>
            <a:r>
              <a:rPr lang="it-IT" sz="1700" dirty="0" err="1"/>
              <a:t>missions</a:t>
            </a:r>
            <a:endParaRPr lang="it-IT" sz="1700" dirty="0"/>
          </a:p>
          <a:p>
            <a:r>
              <a:rPr lang="it-IT" sz="1700" dirty="0"/>
              <a:t>No </a:t>
            </a:r>
            <a:r>
              <a:rPr lang="it-IT" sz="1700" dirty="0" err="1"/>
              <a:t>official</a:t>
            </a:r>
            <a:r>
              <a:rPr lang="it-IT" sz="1700" dirty="0"/>
              <a:t> </a:t>
            </a:r>
            <a:r>
              <a:rPr lang="it-IT" sz="1700" dirty="0" err="1"/>
              <a:t>strategy</a:t>
            </a:r>
            <a:r>
              <a:rPr lang="it-IT" sz="1700" dirty="0"/>
              <a:t> </a:t>
            </a:r>
            <a:r>
              <a:rPr lang="it-IT" sz="1700" dirty="0" err="1"/>
              <a:t>was</a:t>
            </a:r>
            <a:r>
              <a:rPr lang="it-IT" sz="1700" dirty="0"/>
              <a:t> </a:t>
            </a:r>
            <a:r>
              <a:rPr lang="it-IT" sz="1700" dirty="0" err="1"/>
              <a:t>found</a:t>
            </a:r>
            <a:r>
              <a:rPr lang="it-IT" sz="1700" dirty="0"/>
              <a:t> to </a:t>
            </a:r>
            <a:r>
              <a:rPr lang="it-IT" sz="1700" dirty="0" err="1"/>
              <a:t>defenitely</a:t>
            </a:r>
            <a:r>
              <a:rPr lang="it-IT" sz="1700" dirty="0"/>
              <a:t> </a:t>
            </a:r>
            <a:r>
              <a:rPr lang="it-IT" sz="1700" dirty="0" err="1"/>
              <a:t>track</a:t>
            </a:r>
            <a:r>
              <a:rPr lang="it-IT" sz="1700" dirty="0"/>
              <a:t> and </a:t>
            </a:r>
            <a:r>
              <a:rPr lang="it-IT" sz="1700" dirty="0" err="1"/>
              <a:t>remove</a:t>
            </a:r>
            <a:r>
              <a:rPr lang="it-IT" sz="1700" dirty="0"/>
              <a:t> </a:t>
            </a:r>
            <a:r>
              <a:rPr lang="it-IT" sz="1700" dirty="0" err="1"/>
              <a:t>such</a:t>
            </a:r>
            <a:r>
              <a:rPr lang="it-IT" sz="1700" dirty="0"/>
              <a:t> </a:t>
            </a:r>
            <a:r>
              <a:rPr lang="it-IT" sz="1700" dirty="0" err="1"/>
              <a:t>fragments</a:t>
            </a:r>
            <a:r>
              <a:rPr lang="it-IT" sz="1700" dirty="0"/>
              <a:t> </a:t>
            </a:r>
          </a:p>
          <a:p>
            <a:endParaRPr lang="it-IT" sz="1700" dirty="0"/>
          </a:p>
        </p:txBody>
      </p:sp>
      <p:pic>
        <p:nvPicPr>
          <p:cNvPr id="7" name="Immagine 6" descr="Immagine che contiene testo, mappa&#10;&#10;Descrizione generata automaticamente">
            <a:extLst>
              <a:ext uri="{FF2B5EF4-FFF2-40B4-BE49-F238E27FC236}">
                <a16:creationId xmlns:a16="http://schemas.microsoft.com/office/drawing/2014/main" id="{190669F5-EA77-724A-8326-AB862672AA1C}"/>
              </a:ext>
            </a:extLst>
          </p:cNvPr>
          <p:cNvPicPr>
            <a:picLocks noChangeAspect="1"/>
          </p:cNvPicPr>
          <p:nvPr/>
        </p:nvPicPr>
        <p:blipFill rotWithShape="1">
          <a:blip r:embed="rId2"/>
          <a:srcRect l="7642" r="-1" b="-1"/>
          <a:stretch/>
        </p:blipFill>
        <p:spPr>
          <a:xfrm>
            <a:off x="2199113" y="4159699"/>
            <a:ext cx="3896887" cy="2373383"/>
          </a:xfrm>
          <a:prstGeom prst="rect">
            <a:avLst/>
          </a:prstGeom>
        </p:spPr>
      </p:pic>
      <p:pic>
        <p:nvPicPr>
          <p:cNvPr id="5" name="Immagine 4" descr="Immagine che contiene stella, cielo, acqua, cavalcando&#10;&#10;Descrizione generata automaticamente">
            <a:extLst>
              <a:ext uri="{FF2B5EF4-FFF2-40B4-BE49-F238E27FC236}">
                <a16:creationId xmlns:a16="http://schemas.microsoft.com/office/drawing/2014/main" id="{6C088AFF-5A22-E84F-B1B4-30C053C7DEA4}"/>
              </a:ext>
            </a:extLst>
          </p:cNvPr>
          <p:cNvPicPr>
            <a:picLocks noChangeAspect="1"/>
          </p:cNvPicPr>
          <p:nvPr/>
        </p:nvPicPr>
        <p:blipFill rotWithShape="1">
          <a:blip r:embed="rId3"/>
          <a:srcRect l="1315" r="17018"/>
          <a:stretch/>
        </p:blipFill>
        <p:spPr>
          <a:xfrm>
            <a:off x="725223" y="711477"/>
            <a:ext cx="1879929" cy="1954601"/>
          </a:xfrm>
          <a:prstGeom prst="rect">
            <a:avLst/>
          </a:prstGeom>
        </p:spPr>
      </p:pic>
      <p:sp>
        <p:nvSpPr>
          <p:cNvPr id="8" name="CasellaDiTesto 7">
            <a:extLst>
              <a:ext uri="{FF2B5EF4-FFF2-40B4-BE49-F238E27FC236}">
                <a16:creationId xmlns:a16="http://schemas.microsoft.com/office/drawing/2014/main" id="{DB3E8B6F-01B0-7845-AF2E-055669DCB39C}"/>
              </a:ext>
            </a:extLst>
          </p:cNvPr>
          <p:cNvSpPr txBox="1"/>
          <p:nvPr/>
        </p:nvSpPr>
        <p:spPr>
          <a:xfrm>
            <a:off x="308198" y="2739282"/>
            <a:ext cx="2970783" cy="830997"/>
          </a:xfrm>
          <a:prstGeom prst="rect">
            <a:avLst/>
          </a:prstGeom>
          <a:noFill/>
        </p:spPr>
        <p:txBody>
          <a:bodyPr wrap="square" rtlCol="0">
            <a:spAutoFit/>
          </a:bodyPr>
          <a:lstStyle/>
          <a:p>
            <a:r>
              <a:rPr lang="it-IT" sz="1600" dirty="0" err="1">
                <a:solidFill>
                  <a:srgbClr val="C00000"/>
                </a:solidFill>
              </a:rPr>
              <a:t>Damage</a:t>
            </a:r>
            <a:r>
              <a:rPr lang="it-IT" sz="1600" dirty="0">
                <a:solidFill>
                  <a:srgbClr val="C00000"/>
                </a:solidFill>
              </a:rPr>
              <a:t> </a:t>
            </a:r>
            <a:r>
              <a:rPr lang="it-IT" sz="1600" dirty="0" err="1">
                <a:solidFill>
                  <a:srgbClr val="C00000"/>
                </a:solidFill>
              </a:rPr>
              <a:t>caused</a:t>
            </a:r>
            <a:r>
              <a:rPr lang="it-IT" sz="1600" dirty="0">
                <a:solidFill>
                  <a:srgbClr val="C00000"/>
                </a:solidFill>
              </a:rPr>
              <a:t> by a </a:t>
            </a:r>
            <a:r>
              <a:rPr lang="it-IT" sz="1600" dirty="0" err="1">
                <a:solidFill>
                  <a:srgbClr val="C00000"/>
                </a:solidFill>
              </a:rPr>
              <a:t>paint</a:t>
            </a:r>
            <a:r>
              <a:rPr lang="it-IT" sz="1600" dirty="0">
                <a:solidFill>
                  <a:srgbClr val="C00000"/>
                </a:solidFill>
              </a:rPr>
              <a:t> </a:t>
            </a:r>
            <a:r>
              <a:rPr lang="it-IT" sz="1600" dirty="0" err="1">
                <a:solidFill>
                  <a:srgbClr val="C00000"/>
                </a:solidFill>
              </a:rPr>
              <a:t>fleck</a:t>
            </a:r>
            <a:r>
              <a:rPr lang="it-IT" sz="1600" dirty="0">
                <a:solidFill>
                  <a:srgbClr val="C00000"/>
                </a:solidFill>
              </a:rPr>
              <a:t> </a:t>
            </a:r>
            <a:r>
              <a:rPr lang="it-IT" sz="1600" dirty="0" err="1">
                <a:solidFill>
                  <a:srgbClr val="C00000"/>
                </a:solidFill>
              </a:rPr>
              <a:t>only</a:t>
            </a:r>
            <a:r>
              <a:rPr lang="it-IT" sz="1600" dirty="0">
                <a:solidFill>
                  <a:srgbClr val="C00000"/>
                </a:solidFill>
              </a:rPr>
              <a:t> 0.2 mm in </a:t>
            </a:r>
            <a:r>
              <a:rPr lang="it-IT" sz="1600" dirty="0" err="1">
                <a:solidFill>
                  <a:srgbClr val="C00000"/>
                </a:solidFill>
              </a:rPr>
              <a:t>size</a:t>
            </a:r>
            <a:r>
              <a:rPr lang="it-IT" sz="1600" dirty="0">
                <a:solidFill>
                  <a:srgbClr val="C00000"/>
                </a:solidFill>
              </a:rPr>
              <a:t>. NASA credit.</a:t>
            </a:r>
          </a:p>
          <a:p>
            <a:endParaRPr lang="it-IT" sz="1600" dirty="0">
              <a:solidFill>
                <a:srgbClr val="C00000"/>
              </a:solidFill>
            </a:endParaRPr>
          </a:p>
        </p:txBody>
      </p:sp>
      <p:sp>
        <p:nvSpPr>
          <p:cNvPr id="4" name="Segnaposto numero diapositiva 3">
            <a:extLst>
              <a:ext uri="{FF2B5EF4-FFF2-40B4-BE49-F238E27FC236}">
                <a16:creationId xmlns:a16="http://schemas.microsoft.com/office/drawing/2014/main" id="{11578902-DE11-3347-B370-8E893A1B3468}"/>
              </a:ext>
            </a:extLst>
          </p:cNvPr>
          <p:cNvSpPr>
            <a:spLocks noGrp="1"/>
          </p:cNvSpPr>
          <p:nvPr>
            <p:ph type="sldNum" sz="quarter" idx="12"/>
          </p:nvPr>
        </p:nvSpPr>
        <p:spPr/>
        <p:txBody>
          <a:bodyPr/>
          <a:lstStyle/>
          <a:p>
            <a:fld id="{5ECBA32D-5313-DE43-B61E-E1C766E6307B}" type="slidenum">
              <a:rPr lang="it-IT" smtClean="0"/>
              <a:t>7</a:t>
            </a:fld>
            <a:endParaRPr lang="it-IT"/>
          </a:p>
        </p:txBody>
      </p:sp>
      <p:pic>
        <p:nvPicPr>
          <p:cNvPr id="9" name="Immagine 8">
            <a:extLst>
              <a:ext uri="{FF2B5EF4-FFF2-40B4-BE49-F238E27FC236}">
                <a16:creationId xmlns:a16="http://schemas.microsoft.com/office/drawing/2014/main" id="{67B81579-19BF-E54C-89D4-0FE738698ACB}"/>
              </a:ext>
            </a:extLst>
          </p:cNvPr>
          <p:cNvPicPr>
            <a:picLocks noChangeAspect="1"/>
          </p:cNvPicPr>
          <p:nvPr/>
        </p:nvPicPr>
        <p:blipFill>
          <a:blip r:embed="rId4"/>
          <a:stretch>
            <a:fillRect/>
          </a:stretch>
        </p:blipFill>
        <p:spPr>
          <a:xfrm>
            <a:off x="6357384" y="3814254"/>
            <a:ext cx="4169144" cy="2918401"/>
          </a:xfrm>
          <a:prstGeom prst="rect">
            <a:avLst/>
          </a:prstGeom>
        </p:spPr>
      </p:pic>
    </p:spTree>
    <p:extLst>
      <p:ext uri="{BB962C8B-B14F-4D97-AF65-F5344CB8AC3E}">
        <p14:creationId xmlns:p14="http://schemas.microsoft.com/office/powerpoint/2010/main" val="4120386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D46ADD-F2E6-5A4C-8060-6AAEEF6F62FD}"/>
              </a:ext>
            </a:extLst>
          </p:cNvPr>
          <p:cNvSpPr>
            <a:spLocks noGrp="1"/>
          </p:cNvSpPr>
          <p:nvPr>
            <p:ph type="title"/>
          </p:nvPr>
        </p:nvSpPr>
        <p:spPr>
          <a:xfrm>
            <a:off x="838200" y="0"/>
            <a:ext cx="10515600" cy="1325563"/>
          </a:xfrm>
        </p:spPr>
        <p:txBody>
          <a:bodyPr/>
          <a:lstStyle/>
          <a:p>
            <a:r>
              <a:rPr lang="it-IT" dirty="0" err="1">
                <a:solidFill>
                  <a:srgbClr val="C00000"/>
                </a:solidFill>
              </a:rPr>
              <a:t>Detection</a:t>
            </a:r>
            <a:r>
              <a:rPr lang="it-IT" dirty="0">
                <a:solidFill>
                  <a:srgbClr val="C00000"/>
                </a:solidFill>
              </a:rPr>
              <a:t> </a:t>
            </a:r>
            <a:r>
              <a:rPr lang="it-IT" dirty="0" err="1">
                <a:solidFill>
                  <a:srgbClr val="C00000"/>
                </a:solidFill>
              </a:rPr>
              <a:t>Strategy</a:t>
            </a:r>
            <a:r>
              <a:rPr lang="it-IT" dirty="0">
                <a:solidFill>
                  <a:srgbClr val="C00000"/>
                </a:solidFill>
              </a:rPr>
              <a:t> for SD</a:t>
            </a:r>
          </a:p>
        </p:txBody>
      </p:sp>
      <p:sp>
        <p:nvSpPr>
          <p:cNvPr id="3" name="Segnaposto contenuto 2">
            <a:extLst>
              <a:ext uri="{FF2B5EF4-FFF2-40B4-BE49-F238E27FC236}">
                <a16:creationId xmlns:a16="http://schemas.microsoft.com/office/drawing/2014/main" id="{AEB7D425-B108-4C42-8116-B91ABAD3C19A}"/>
              </a:ext>
            </a:extLst>
          </p:cNvPr>
          <p:cNvSpPr>
            <a:spLocks noGrp="1"/>
          </p:cNvSpPr>
          <p:nvPr>
            <p:ph idx="1"/>
          </p:nvPr>
        </p:nvSpPr>
        <p:spPr>
          <a:xfrm>
            <a:off x="894692" y="1287118"/>
            <a:ext cx="9517912" cy="1664512"/>
          </a:xfrm>
        </p:spPr>
        <p:txBody>
          <a:bodyPr/>
          <a:lstStyle/>
          <a:p>
            <a:pPr>
              <a:buFontTx/>
              <a:buChar char="-"/>
            </a:pPr>
            <a:r>
              <a:rPr lang="it-IT" dirty="0"/>
              <a:t>Albedo </a:t>
            </a:r>
            <a:r>
              <a:rPr lang="it-IT" dirty="0" err="1"/>
              <a:t>Phenomenon</a:t>
            </a:r>
            <a:endParaRPr lang="it-IT" dirty="0"/>
          </a:p>
          <a:p>
            <a:pPr>
              <a:buFontTx/>
              <a:buChar char="-"/>
            </a:pPr>
            <a:r>
              <a:rPr lang="it-IT" dirty="0"/>
              <a:t>No SD </a:t>
            </a:r>
            <a:r>
              <a:rPr lang="it-IT" dirty="0" err="1"/>
              <a:t>detected</a:t>
            </a:r>
            <a:r>
              <a:rPr lang="it-IT" dirty="0"/>
              <a:t> by Mini-EUSO (so far)</a:t>
            </a:r>
          </a:p>
          <a:p>
            <a:pPr marL="0" indent="0">
              <a:buNone/>
            </a:pPr>
            <a:r>
              <a:rPr lang="it-IT" dirty="0"/>
              <a:t>- ESAF – </a:t>
            </a:r>
            <a:r>
              <a:rPr lang="it-IT" dirty="0" err="1"/>
              <a:t>Euso</a:t>
            </a:r>
            <a:r>
              <a:rPr lang="it-IT" dirty="0"/>
              <a:t> </a:t>
            </a:r>
            <a:r>
              <a:rPr lang="it-IT" dirty="0" err="1"/>
              <a:t>Simulation</a:t>
            </a:r>
            <a:r>
              <a:rPr lang="it-IT" dirty="0"/>
              <a:t> and Analysis Framework</a:t>
            </a:r>
          </a:p>
          <a:p>
            <a:pPr marL="0" indent="0">
              <a:buNone/>
            </a:pPr>
            <a:endParaRPr lang="it-IT" dirty="0"/>
          </a:p>
          <a:p>
            <a:pPr marL="0" indent="0">
              <a:buNone/>
            </a:pPr>
            <a:endParaRPr lang="it-IT" dirty="0"/>
          </a:p>
          <a:p>
            <a:pPr marL="0" indent="0">
              <a:buNone/>
            </a:pPr>
            <a:endParaRPr lang="it-IT" dirty="0"/>
          </a:p>
        </p:txBody>
      </p:sp>
      <p:sp>
        <p:nvSpPr>
          <p:cNvPr id="4" name="Segnaposto numero diapositiva 3">
            <a:extLst>
              <a:ext uri="{FF2B5EF4-FFF2-40B4-BE49-F238E27FC236}">
                <a16:creationId xmlns:a16="http://schemas.microsoft.com/office/drawing/2014/main" id="{9D11AE15-1825-8E40-97F9-F1BA729880DE}"/>
              </a:ext>
            </a:extLst>
          </p:cNvPr>
          <p:cNvSpPr>
            <a:spLocks noGrp="1"/>
          </p:cNvSpPr>
          <p:nvPr>
            <p:ph type="sldNum" sz="quarter" idx="12"/>
          </p:nvPr>
        </p:nvSpPr>
        <p:spPr/>
        <p:txBody>
          <a:bodyPr/>
          <a:lstStyle/>
          <a:p>
            <a:fld id="{5ECBA32D-5313-DE43-B61E-E1C766E6307B}" type="slidenum">
              <a:rPr lang="it-IT" smtClean="0"/>
              <a:t>8</a:t>
            </a:fld>
            <a:endParaRPr lang="it-IT"/>
          </a:p>
        </p:txBody>
      </p:sp>
      <p:grpSp>
        <p:nvGrpSpPr>
          <p:cNvPr id="6" name="Gruppo 16">
            <a:extLst>
              <a:ext uri="{FF2B5EF4-FFF2-40B4-BE49-F238E27FC236}">
                <a16:creationId xmlns:a16="http://schemas.microsoft.com/office/drawing/2014/main" id="{F678A96F-1984-7A41-B535-BEAB379E8284}"/>
              </a:ext>
            </a:extLst>
          </p:cNvPr>
          <p:cNvGrpSpPr/>
          <p:nvPr/>
        </p:nvGrpSpPr>
        <p:grpSpPr>
          <a:xfrm rot="1016087">
            <a:off x="4704724" y="4635747"/>
            <a:ext cx="3095103" cy="1038234"/>
            <a:chOff x="2431084" y="3085115"/>
            <a:chExt cx="6641877" cy="3623576"/>
          </a:xfrm>
        </p:grpSpPr>
        <p:grpSp>
          <p:nvGrpSpPr>
            <p:cNvPr id="7" name="Gruppo 10">
              <a:extLst>
                <a:ext uri="{FF2B5EF4-FFF2-40B4-BE49-F238E27FC236}">
                  <a16:creationId xmlns:a16="http://schemas.microsoft.com/office/drawing/2014/main" id="{5F63FF4F-784A-A34C-88AD-AA2EF34AFB8A}"/>
                </a:ext>
              </a:extLst>
            </p:cNvPr>
            <p:cNvGrpSpPr/>
            <p:nvPr/>
          </p:nvGrpSpPr>
          <p:grpSpPr>
            <a:xfrm>
              <a:off x="2431084" y="4800375"/>
              <a:ext cx="1044085" cy="1908316"/>
              <a:chOff x="2647108" y="2855999"/>
              <a:chExt cx="1044085" cy="1908316"/>
            </a:xfrm>
          </p:grpSpPr>
          <p:sp>
            <p:nvSpPr>
              <p:cNvPr id="12" name="Corda 7">
                <a:extLst>
                  <a:ext uri="{FF2B5EF4-FFF2-40B4-BE49-F238E27FC236}">
                    <a16:creationId xmlns:a16="http://schemas.microsoft.com/office/drawing/2014/main" id="{1C8B9D84-BC26-8D41-9410-3083361B943D}"/>
                  </a:ext>
                </a:extLst>
              </p:cNvPr>
              <p:cNvSpPr/>
              <p:nvPr/>
            </p:nvSpPr>
            <p:spPr>
              <a:xfrm rot="19616024">
                <a:off x="2647108" y="2886131"/>
                <a:ext cx="1044085" cy="1718961"/>
              </a:xfrm>
              <a:prstGeom prst="chord">
                <a:avLst>
                  <a:gd name="adj1" fmla="val 2907976"/>
                  <a:gd name="adj2" fmla="val 1368422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rda 9">
                <a:extLst>
                  <a:ext uri="{FF2B5EF4-FFF2-40B4-BE49-F238E27FC236}">
                    <a16:creationId xmlns:a16="http://schemas.microsoft.com/office/drawing/2014/main" id="{717F3956-D4A4-9343-A1E4-20A4CDC5A2D4}"/>
                  </a:ext>
                </a:extLst>
              </p:cNvPr>
              <p:cNvSpPr/>
              <p:nvPr/>
            </p:nvSpPr>
            <p:spPr>
              <a:xfrm rot="3925974" flipV="1">
                <a:off x="2219042" y="3309851"/>
                <a:ext cx="1908316" cy="1000612"/>
              </a:xfrm>
              <a:prstGeom prst="chord">
                <a:avLst>
                  <a:gd name="adj1" fmla="val 2907976"/>
                  <a:gd name="adj2" fmla="val 1368422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ccia a sinistra 13">
              <a:extLst>
                <a:ext uri="{FF2B5EF4-FFF2-40B4-BE49-F238E27FC236}">
                  <a16:creationId xmlns:a16="http://schemas.microsoft.com/office/drawing/2014/main" id="{66628A30-2C94-B04D-9858-EFF75CC371F9}"/>
                </a:ext>
              </a:extLst>
            </p:cNvPr>
            <p:cNvSpPr/>
            <p:nvPr/>
          </p:nvSpPr>
          <p:spPr>
            <a:xfrm rot="20440222">
              <a:off x="3636210" y="3085115"/>
              <a:ext cx="5436751" cy="1460823"/>
            </a:xfrm>
            <a:prstGeom prst="leftArrow">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30000" dirty="0">
                <a:solidFill>
                  <a:schemeClr val="tx1"/>
                </a:solidFill>
              </a:endParaRPr>
            </a:p>
          </p:txBody>
        </p:sp>
      </p:grpSp>
      <p:pic>
        <p:nvPicPr>
          <p:cNvPr id="14" name="Picture 2">
            <a:extLst>
              <a:ext uri="{FF2B5EF4-FFF2-40B4-BE49-F238E27FC236}">
                <a16:creationId xmlns:a16="http://schemas.microsoft.com/office/drawing/2014/main" id="{0E0B84FF-CCAF-EF43-98FF-116B875FD8A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920" t="9768" b="65688"/>
          <a:stretch/>
        </p:blipFill>
        <p:spPr bwMode="auto">
          <a:xfrm>
            <a:off x="894692" y="3018114"/>
            <a:ext cx="4702464" cy="1313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Sole 11">
            <a:extLst>
              <a:ext uri="{FF2B5EF4-FFF2-40B4-BE49-F238E27FC236}">
                <a16:creationId xmlns:a16="http://schemas.microsoft.com/office/drawing/2014/main" id="{DD46F499-A949-604E-8F1D-892358472213}"/>
              </a:ext>
            </a:extLst>
          </p:cNvPr>
          <p:cNvSpPr/>
          <p:nvPr/>
        </p:nvSpPr>
        <p:spPr>
          <a:xfrm>
            <a:off x="7936427" y="4010638"/>
            <a:ext cx="1564265" cy="1517396"/>
          </a:xfrm>
          <a:prstGeom prst="sun">
            <a:avLst>
              <a:gd name="adj" fmla="val 12500"/>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074">
            <a:extLst>
              <a:ext uri="{FF2B5EF4-FFF2-40B4-BE49-F238E27FC236}">
                <a16:creationId xmlns:a16="http://schemas.microsoft.com/office/drawing/2014/main" id="{E462EB20-6854-0C4F-83D9-62D6AE1475DB}"/>
              </a:ext>
            </a:extLst>
          </p:cNvPr>
          <p:cNvGrpSpPr/>
          <p:nvPr/>
        </p:nvGrpSpPr>
        <p:grpSpPr>
          <a:xfrm>
            <a:off x="1679" y="5162147"/>
            <a:ext cx="6801478" cy="3597276"/>
            <a:chOff x="0" y="0"/>
            <a:chExt cx="13810826" cy="8500533"/>
          </a:xfrm>
        </p:grpSpPr>
        <p:sp>
          <p:nvSpPr>
            <p:cNvPr id="17" name="Shape 1072">
              <a:extLst>
                <a:ext uri="{FF2B5EF4-FFF2-40B4-BE49-F238E27FC236}">
                  <a16:creationId xmlns:a16="http://schemas.microsoft.com/office/drawing/2014/main" id="{FFD72053-A1A0-8149-9008-1C796AC0FFEB}"/>
                </a:ext>
              </a:extLst>
            </p:cNvPr>
            <p:cNvSpPr/>
            <p:nvPr/>
          </p:nvSpPr>
          <p:spPr>
            <a:xfrm>
              <a:off x="0" y="0"/>
              <a:ext cx="13810827" cy="8500534"/>
            </a:xfrm>
            <a:prstGeom prst="ellipse">
              <a:avLst/>
            </a:prstGeom>
            <a:solidFill>
              <a:srgbClr val="BBE0E3"/>
            </a:solidFill>
            <a:ln w="12700" cap="flat">
              <a:solidFill>
                <a:srgbClr val="000000"/>
              </a:solidFill>
              <a:prstDash val="solid"/>
              <a:miter lim="800000"/>
            </a:ln>
            <a:effectLst/>
          </p:spPr>
          <p:txBody>
            <a:bodyPr wrap="square" lIns="45719" tIns="45719" rIns="45719" bIns="45719" numCol="1" anchor="ctr">
              <a:noAutofit/>
            </a:bodyPr>
            <a:lstStyle/>
            <a:p>
              <a:pPr defTabSz="914367">
                <a:defRPr sz="2400">
                  <a:latin typeface="Arial"/>
                  <a:ea typeface="Arial"/>
                  <a:cs typeface="Arial"/>
                  <a:sym typeface="Arial"/>
                </a:defRPr>
              </a:pPr>
              <a:endParaRPr sz="1687"/>
            </a:p>
          </p:txBody>
        </p:sp>
        <p:sp>
          <p:nvSpPr>
            <p:cNvPr id="18" name="Shape 1073">
              <a:extLst>
                <a:ext uri="{FF2B5EF4-FFF2-40B4-BE49-F238E27FC236}">
                  <a16:creationId xmlns:a16="http://schemas.microsoft.com/office/drawing/2014/main" id="{0256A638-2266-2B40-897F-572BDED24ADA}"/>
                </a:ext>
              </a:extLst>
            </p:cNvPr>
            <p:cNvSpPr/>
            <p:nvPr/>
          </p:nvSpPr>
          <p:spPr>
            <a:xfrm>
              <a:off x="1789837" y="1142688"/>
              <a:ext cx="10546525" cy="7062960"/>
            </a:xfrm>
            <a:prstGeom prst="ellipse">
              <a:avLst/>
            </a:prstGeom>
            <a:solidFill>
              <a:srgbClr val="0066FF"/>
            </a:solidFill>
            <a:ln w="12700" cap="flat">
              <a:solidFill>
                <a:srgbClr val="000000"/>
              </a:solidFill>
              <a:prstDash val="solid"/>
              <a:miter lim="800000"/>
            </a:ln>
            <a:effectLst/>
          </p:spPr>
          <p:txBody>
            <a:bodyPr wrap="square" lIns="45719" tIns="45719" rIns="45719" bIns="45719" numCol="1" anchor="ctr">
              <a:noAutofit/>
            </a:bodyPr>
            <a:lstStyle/>
            <a:p>
              <a:pPr defTabSz="914367">
                <a:defRPr sz="2400">
                  <a:latin typeface="Arial"/>
                  <a:ea typeface="Arial"/>
                  <a:cs typeface="Arial"/>
                  <a:sym typeface="Arial"/>
                </a:defRPr>
              </a:pPr>
              <a:endParaRPr sz="1687" dirty="0"/>
            </a:p>
          </p:txBody>
        </p:sp>
      </p:grpSp>
      <p:sp>
        <p:nvSpPr>
          <p:cNvPr id="19" name="Freccia a sinistra 13">
            <a:extLst>
              <a:ext uri="{FF2B5EF4-FFF2-40B4-BE49-F238E27FC236}">
                <a16:creationId xmlns:a16="http://schemas.microsoft.com/office/drawing/2014/main" id="{7B8DB4BE-75B3-0841-82AD-A42233005EA0}"/>
              </a:ext>
            </a:extLst>
          </p:cNvPr>
          <p:cNvSpPr/>
          <p:nvPr/>
        </p:nvSpPr>
        <p:spPr>
          <a:xfrm rot="2171646" flipV="1">
            <a:off x="4090496" y="4421127"/>
            <a:ext cx="544857" cy="355081"/>
          </a:xfrm>
          <a:prstGeom prst="leftArrow">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30000" dirty="0">
              <a:solidFill>
                <a:schemeClr val="tx1"/>
              </a:solidFill>
            </a:endParaRPr>
          </a:p>
        </p:txBody>
      </p:sp>
      <p:pic>
        <p:nvPicPr>
          <p:cNvPr id="20" name="Picture 5">
            <a:extLst>
              <a:ext uri="{FF2B5EF4-FFF2-40B4-BE49-F238E27FC236}">
                <a16:creationId xmlns:a16="http://schemas.microsoft.com/office/drawing/2014/main" id="{3E9B1691-158A-FB4F-ACD3-3B5E6A44A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1361" y="988391"/>
            <a:ext cx="3890639" cy="291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066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a:extLst>
              <a:ext uri="{FF2B5EF4-FFF2-40B4-BE49-F238E27FC236}">
                <a16:creationId xmlns:a16="http://schemas.microsoft.com/office/drawing/2014/main" id="{77425024-4EFF-0047-B479-FDDE93B6E787}"/>
              </a:ext>
            </a:extLst>
          </p:cNvPr>
          <p:cNvPicPr>
            <a:picLocks noGrp="1" noChangeAspect="1"/>
          </p:cNvPicPr>
          <p:nvPr>
            <p:ph idx="1"/>
          </p:nvPr>
        </p:nvPicPr>
        <p:blipFill>
          <a:blip r:embed="rId2"/>
          <a:stretch>
            <a:fillRect/>
          </a:stretch>
        </p:blipFill>
        <p:spPr>
          <a:xfrm>
            <a:off x="9077799" y="1078937"/>
            <a:ext cx="3066193" cy="3726276"/>
          </a:xfrm>
        </p:spPr>
      </p:pic>
      <p:pic>
        <p:nvPicPr>
          <p:cNvPr id="7" name="Immagine 6" descr="Immagine che contiene testo, mappa&#10;&#10;Descrizione generata automaticamente">
            <a:extLst>
              <a:ext uri="{FF2B5EF4-FFF2-40B4-BE49-F238E27FC236}">
                <a16:creationId xmlns:a16="http://schemas.microsoft.com/office/drawing/2014/main" id="{E1FC95AF-DA85-9A48-B414-C34163BB8045}"/>
              </a:ext>
            </a:extLst>
          </p:cNvPr>
          <p:cNvPicPr>
            <a:picLocks noChangeAspect="1"/>
          </p:cNvPicPr>
          <p:nvPr/>
        </p:nvPicPr>
        <p:blipFill>
          <a:blip r:embed="rId3"/>
          <a:stretch>
            <a:fillRect/>
          </a:stretch>
        </p:blipFill>
        <p:spPr>
          <a:xfrm>
            <a:off x="6190666" y="2643983"/>
            <a:ext cx="2887133" cy="2187222"/>
          </a:xfrm>
          <a:prstGeom prst="rect">
            <a:avLst/>
          </a:prstGeom>
        </p:spPr>
      </p:pic>
      <p:sp>
        <p:nvSpPr>
          <p:cNvPr id="2" name="Titolo 1">
            <a:extLst>
              <a:ext uri="{FF2B5EF4-FFF2-40B4-BE49-F238E27FC236}">
                <a16:creationId xmlns:a16="http://schemas.microsoft.com/office/drawing/2014/main" id="{980A3759-7C26-6E43-B66D-86D79FDBD3A4}"/>
              </a:ext>
            </a:extLst>
          </p:cNvPr>
          <p:cNvSpPr>
            <a:spLocks noGrp="1"/>
          </p:cNvSpPr>
          <p:nvPr>
            <p:ph type="title"/>
          </p:nvPr>
        </p:nvSpPr>
        <p:spPr>
          <a:xfrm>
            <a:off x="638175" y="93333"/>
            <a:ext cx="10515600" cy="1128417"/>
          </a:xfrm>
        </p:spPr>
        <p:txBody>
          <a:bodyPr vert="horz" lIns="91440" tIns="45720" rIns="91440" bIns="45720" rtlCol="0" anchor="ctr">
            <a:normAutofit/>
          </a:bodyPr>
          <a:lstStyle/>
          <a:p>
            <a:r>
              <a:rPr lang="en-US" sz="5200" dirty="0">
                <a:solidFill>
                  <a:srgbClr val="C00000"/>
                </a:solidFill>
              </a:rPr>
              <a:t>JEM-EUSO project for SD removal</a:t>
            </a:r>
          </a:p>
        </p:txBody>
      </p:sp>
      <p:sp>
        <p:nvSpPr>
          <p:cNvPr id="8" name="CasellaDiTesto 7">
            <a:extLst>
              <a:ext uri="{FF2B5EF4-FFF2-40B4-BE49-F238E27FC236}">
                <a16:creationId xmlns:a16="http://schemas.microsoft.com/office/drawing/2014/main" id="{19414016-43AA-9445-868F-064876A7A11F}"/>
              </a:ext>
            </a:extLst>
          </p:cNvPr>
          <p:cNvSpPr txBox="1"/>
          <p:nvPr/>
        </p:nvSpPr>
        <p:spPr>
          <a:xfrm>
            <a:off x="638175" y="1315083"/>
            <a:ext cx="10984707" cy="1938992"/>
          </a:xfrm>
          <a:prstGeom prst="rect">
            <a:avLst/>
          </a:prstGeom>
          <a:noFill/>
        </p:spPr>
        <p:txBody>
          <a:bodyPr wrap="square" rtlCol="0">
            <a:spAutoFit/>
          </a:bodyPr>
          <a:lstStyle/>
          <a:p>
            <a:r>
              <a:rPr lang="it-IT" sz="2000" dirty="0"/>
              <a:t>1) Passive </a:t>
            </a:r>
            <a:r>
              <a:rPr lang="it-IT" sz="2000" dirty="0" err="1"/>
              <a:t>detection</a:t>
            </a:r>
            <a:r>
              <a:rPr lang="it-IT" sz="2000" dirty="0"/>
              <a:t> with a super-wide FOV camera (</a:t>
            </a:r>
            <a:r>
              <a:rPr lang="it-IT" sz="2000" dirty="0" err="1"/>
              <a:t>like</a:t>
            </a:r>
            <a:r>
              <a:rPr lang="it-IT" sz="2000" dirty="0"/>
              <a:t> JEM-EUSO)</a:t>
            </a:r>
          </a:p>
          <a:p>
            <a:endParaRPr lang="it-IT" sz="2000" dirty="0"/>
          </a:p>
          <a:p>
            <a:r>
              <a:rPr lang="it-IT" sz="2000" dirty="0"/>
              <a:t>2) Active </a:t>
            </a:r>
            <a:r>
              <a:rPr lang="it-IT" sz="2000" dirty="0" err="1"/>
              <a:t>tracking</a:t>
            </a:r>
            <a:r>
              <a:rPr lang="it-IT" sz="2000" dirty="0"/>
              <a:t> by a </a:t>
            </a:r>
            <a:r>
              <a:rPr lang="it-IT" sz="2000" dirty="0" err="1"/>
              <a:t>narrow</a:t>
            </a:r>
            <a:r>
              <a:rPr lang="it-IT" sz="2000" dirty="0"/>
              <a:t> FOV </a:t>
            </a:r>
            <a:r>
              <a:rPr lang="it-IT" sz="2000" dirty="0" err="1"/>
              <a:t>telescope</a:t>
            </a:r>
            <a:endParaRPr lang="it-IT" sz="2000" dirty="0"/>
          </a:p>
          <a:p>
            <a:endParaRPr lang="it-IT" sz="2000" dirty="0"/>
          </a:p>
          <a:p>
            <a:r>
              <a:rPr lang="it-IT" sz="2000" dirty="0"/>
              <a:t>3) </a:t>
            </a:r>
            <a:r>
              <a:rPr lang="it-IT" sz="2000" dirty="0" err="1"/>
              <a:t>Velocity</a:t>
            </a:r>
            <a:r>
              <a:rPr lang="it-IT" sz="2000" dirty="0"/>
              <a:t> </a:t>
            </a:r>
            <a:r>
              <a:rPr lang="it-IT" sz="2000" dirty="0" err="1"/>
              <a:t>modification</a:t>
            </a:r>
            <a:r>
              <a:rPr lang="it-IT" sz="2000" dirty="0"/>
              <a:t> by laser </a:t>
            </a:r>
            <a:r>
              <a:rPr lang="it-IT" sz="2000" dirty="0" err="1"/>
              <a:t>ablation</a:t>
            </a:r>
            <a:endParaRPr lang="it-IT" sz="2000" dirty="0"/>
          </a:p>
          <a:p>
            <a:endParaRPr lang="it-IT" sz="2000" dirty="0"/>
          </a:p>
        </p:txBody>
      </p:sp>
      <p:sp>
        <p:nvSpPr>
          <p:cNvPr id="9" name="CasellaDiTesto 8">
            <a:extLst>
              <a:ext uri="{FF2B5EF4-FFF2-40B4-BE49-F238E27FC236}">
                <a16:creationId xmlns:a16="http://schemas.microsoft.com/office/drawing/2014/main" id="{B3192986-7567-FF45-BDBE-20E4E2DC8195}"/>
              </a:ext>
            </a:extLst>
          </p:cNvPr>
          <p:cNvSpPr txBox="1"/>
          <p:nvPr/>
        </p:nvSpPr>
        <p:spPr>
          <a:xfrm>
            <a:off x="716755" y="3470000"/>
            <a:ext cx="4269583" cy="923330"/>
          </a:xfrm>
          <a:prstGeom prst="rect">
            <a:avLst/>
          </a:prstGeom>
          <a:noFill/>
        </p:spPr>
        <p:txBody>
          <a:bodyPr wrap="square" rtlCol="0">
            <a:spAutoFit/>
          </a:bodyPr>
          <a:lstStyle/>
          <a:p>
            <a:r>
              <a:rPr lang="it-IT" dirty="0" err="1">
                <a:solidFill>
                  <a:srgbClr val="C00000"/>
                </a:solidFill>
              </a:rPr>
              <a:t>This</a:t>
            </a:r>
            <a:r>
              <a:rPr lang="it-IT" dirty="0">
                <a:solidFill>
                  <a:srgbClr val="C00000"/>
                </a:solidFill>
              </a:rPr>
              <a:t> </a:t>
            </a:r>
            <a:r>
              <a:rPr lang="it-IT" dirty="0" err="1">
                <a:solidFill>
                  <a:srgbClr val="C00000"/>
                </a:solidFill>
              </a:rPr>
              <a:t>kind</a:t>
            </a:r>
            <a:r>
              <a:rPr lang="it-IT" dirty="0">
                <a:solidFill>
                  <a:srgbClr val="C00000"/>
                </a:solidFill>
              </a:rPr>
              <a:t> of </a:t>
            </a:r>
            <a:r>
              <a:rPr lang="it-IT" dirty="0" err="1">
                <a:solidFill>
                  <a:srgbClr val="C00000"/>
                </a:solidFill>
              </a:rPr>
              <a:t>technology</a:t>
            </a:r>
            <a:r>
              <a:rPr lang="it-IT" dirty="0">
                <a:solidFill>
                  <a:srgbClr val="C00000"/>
                </a:solidFill>
              </a:rPr>
              <a:t> </a:t>
            </a:r>
            <a:r>
              <a:rPr lang="it-IT" dirty="0" err="1">
                <a:solidFill>
                  <a:srgbClr val="C00000"/>
                </a:solidFill>
              </a:rPr>
              <a:t>needs</a:t>
            </a:r>
            <a:r>
              <a:rPr lang="it-IT" dirty="0">
                <a:solidFill>
                  <a:srgbClr val="C00000"/>
                </a:solidFill>
              </a:rPr>
              <a:t> </a:t>
            </a:r>
            <a:r>
              <a:rPr lang="it-IT" dirty="0" err="1">
                <a:solidFill>
                  <a:srgbClr val="C00000"/>
                </a:solidFill>
              </a:rPr>
              <a:t>autonomous</a:t>
            </a:r>
            <a:r>
              <a:rPr lang="it-IT" dirty="0">
                <a:solidFill>
                  <a:srgbClr val="C00000"/>
                </a:solidFill>
              </a:rPr>
              <a:t> </a:t>
            </a:r>
            <a:r>
              <a:rPr lang="it-IT" dirty="0" err="1">
                <a:solidFill>
                  <a:srgbClr val="C00000"/>
                </a:solidFill>
              </a:rPr>
              <a:t>system</a:t>
            </a:r>
            <a:r>
              <a:rPr lang="it-IT" dirty="0">
                <a:solidFill>
                  <a:srgbClr val="C00000"/>
                </a:solidFill>
              </a:rPr>
              <a:t> to </a:t>
            </a:r>
            <a:r>
              <a:rPr lang="it-IT" dirty="0" err="1">
                <a:solidFill>
                  <a:srgbClr val="C00000"/>
                </a:solidFill>
              </a:rPr>
              <a:t>track</a:t>
            </a:r>
            <a:r>
              <a:rPr lang="it-IT" dirty="0">
                <a:solidFill>
                  <a:srgbClr val="C00000"/>
                </a:solidFill>
              </a:rPr>
              <a:t> and </a:t>
            </a:r>
            <a:r>
              <a:rPr lang="it-IT" dirty="0" err="1">
                <a:solidFill>
                  <a:srgbClr val="C00000"/>
                </a:solidFill>
              </a:rPr>
              <a:t>detect</a:t>
            </a:r>
            <a:r>
              <a:rPr lang="it-IT" dirty="0">
                <a:solidFill>
                  <a:srgbClr val="C00000"/>
                </a:solidFill>
              </a:rPr>
              <a:t> </a:t>
            </a:r>
            <a:r>
              <a:rPr lang="it-IT" dirty="0" err="1">
                <a:solidFill>
                  <a:srgbClr val="C00000"/>
                </a:solidFill>
              </a:rPr>
              <a:t>quickly</a:t>
            </a:r>
            <a:r>
              <a:rPr lang="it-IT" dirty="0">
                <a:solidFill>
                  <a:srgbClr val="C00000"/>
                </a:solidFill>
              </a:rPr>
              <a:t> and </a:t>
            </a:r>
            <a:r>
              <a:rPr lang="it-IT" dirty="0" err="1">
                <a:solidFill>
                  <a:srgbClr val="C00000"/>
                </a:solidFill>
              </a:rPr>
              <a:t>efficiently</a:t>
            </a:r>
            <a:r>
              <a:rPr lang="it-IT" dirty="0">
                <a:solidFill>
                  <a:srgbClr val="C00000"/>
                </a:solidFill>
              </a:rPr>
              <a:t> </a:t>
            </a:r>
            <a:r>
              <a:rPr lang="it-IT" dirty="0" err="1">
                <a:solidFill>
                  <a:srgbClr val="C00000"/>
                </a:solidFill>
              </a:rPr>
              <a:t>as</a:t>
            </a:r>
            <a:r>
              <a:rPr lang="it-IT" dirty="0">
                <a:solidFill>
                  <a:srgbClr val="C00000"/>
                </a:solidFill>
              </a:rPr>
              <a:t> </a:t>
            </a:r>
            <a:r>
              <a:rPr lang="it-IT" dirty="0" err="1">
                <a:solidFill>
                  <a:srgbClr val="C00000"/>
                </a:solidFill>
              </a:rPr>
              <a:t>much</a:t>
            </a:r>
            <a:r>
              <a:rPr lang="it-IT" dirty="0">
                <a:solidFill>
                  <a:srgbClr val="C00000"/>
                </a:solidFill>
              </a:rPr>
              <a:t> </a:t>
            </a:r>
            <a:r>
              <a:rPr lang="it-IT" dirty="0" err="1">
                <a:solidFill>
                  <a:srgbClr val="C00000"/>
                </a:solidFill>
              </a:rPr>
              <a:t>as</a:t>
            </a:r>
            <a:r>
              <a:rPr lang="it-IT" dirty="0">
                <a:solidFill>
                  <a:srgbClr val="C00000"/>
                </a:solidFill>
              </a:rPr>
              <a:t> </a:t>
            </a:r>
            <a:r>
              <a:rPr lang="it-IT" dirty="0" err="1">
                <a:solidFill>
                  <a:srgbClr val="C00000"/>
                </a:solidFill>
              </a:rPr>
              <a:t>possible</a:t>
            </a:r>
            <a:r>
              <a:rPr lang="it-IT" dirty="0">
                <a:solidFill>
                  <a:srgbClr val="C00000"/>
                </a:solidFill>
              </a:rPr>
              <a:t> SD !</a:t>
            </a:r>
          </a:p>
        </p:txBody>
      </p:sp>
      <p:cxnSp>
        <p:nvCxnSpPr>
          <p:cNvPr id="13" name="Connettore 2 12">
            <a:extLst>
              <a:ext uri="{FF2B5EF4-FFF2-40B4-BE49-F238E27FC236}">
                <a16:creationId xmlns:a16="http://schemas.microsoft.com/office/drawing/2014/main" id="{5AEC90EA-7207-8C4A-A1DE-BBF9C8641C78}"/>
              </a:ext>
            </a:extLst>
          </p:cNvPr>
          <p:cNvCxnSpPr>
            <a:stCxn id="9" idx="2"/>
          </p:cNvCxnSpPr>
          <p:nvPr/>
        </p:nvCxnSpPr>
        <p:spPr>
          <a:xfrm flipH="1">
            <a:off x="2851546" y="4393330"/>
            <a:ext cx="1" cy="5501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75F70735-8C74-A447-8ADE-750857043EA3}"/>
              </a:ext>
            </a:extLst>
          </p:cNvPr>
          <p:cNvSpPr txBox="1"/>
          <p:nvPr/>
        </p:nvSpPr>
        <p:spPr>
          <a:xfrm>
            <a:off x="716755" y="5057775"/>
            <a:ext cx="4476651" cy="923330"/>
          </a:xfrm>
          <a:prstGeom prst="rect">
            <a:avLst/>
          </a:prstGeom>
          <a:noFill/>
        </p:spPr>
        <p:txBody>
          <a:bodyPr wrap="square" rtlCol="0">
            <a:spAutoFit/>
          </a:bodyPr>
          <a:lstStyle/>
          <a:p>
            <a:r>
              <a:rPr lang="it-IT" dirty="0">
                <a:solidFill>
                  <a:srgbClr val="C00000"/>
                </a:solidFill>
              </a:rPr>
              <a:t>ML </a:t>
            </a:r>
            <a:r>
              <a:rPr lang="it-IT" dirty="0" err="1">
                <a:solidFill>
                  <a:srgbClr val="C00000"/>
                </a:solidFill>
              </a:rPr>
              <a:t>techniques</a:t>
            </a:r>
            <a:r>
              <a:rPr lang="it-IT" dirty="0">
                <a:solidFill>
                  <a:srgbClr val="C00000"/>
                </a:solidFill>
              </a:rPr>
              <a:t> are </a:t>
            </a:r>
            <a:r>
              <a:rPr lang="it-IT" dirty="0" err="1">
                <a:solidFill>
                  <a:srgbClr val="C00000"/>
                </a:solidFill>
              </a:rPr>
              <a:t>developed</a:t>
            </a:r>
            <a:r>
              <a:rPr lang="it-IT" dirty="0">
                <a:solidFill>
                  <a:srgbClr val="C00000"/>
                </a:solidFill>
              </a:rPr>
              <a:t> for </a:t>
            </a:r>
            <a:r>
              <a:rPr lang="it-IT" dirty="0" err="1">
                <a:solidFill>
                  <a:srgbClr val="C00000"/>
                </a:solidFill>
              </a:rPr>
              <a:t>this</a:t>
            </a:r>
            <a:r>
              <a:rPr lang="it-IT" dirty="0">
                <a:solidFill>
                  <a:srgbClr val="C00000"/>
                </a:solidFill>
              </a:rPr>
              <a:t> </a:t>
            </a:r>
            <a:r>
              <a:rPr lang="it-IT" dirty="0" err="1">
                <a:solidFill>
                  <a:srgbClr val="C00000"/>
                </a:solidFill>
              </a:rPr>
              <a:t>purpose</a:t>
            </a:r>
            <a:endParaRPr lang="it-IT" dirty="0">
              <a:solidFill>
                <a:srgbClr val="C00000"/>
              </a:solidFill>
            </a:endParaRPr>
          </a:p>
          <a:p>
            <a:r>
              <a:rPr lang="it-IT" dirty="0">
                <a:solidFill>
                  <a:srgbClr val="C00000"/>
                </a:solidFill>
              </a:rPr>
              <a:t>In the </a:t>
            </a:r>
            <a:r>
              <a:rPr lang="it-IT" dirty="0" err="1">
                <a:solidFill>
                  <a:srgbClr val="C00000"/>
                </a:solidFill>
              </a:rPr>
              <a:t>framework</a:t>
            </a:r>
            <a:r>
              <a:rPr lang="it-IT" dirty="0">
                <a:solidFill>
                  <a:srgbClr val="C00000"/>
                </a:solidFill>
              </a:rPr>
              <a:t> of Mini-EUSO </a:t>
            </a:r>
          </a:p>
          <a:p>
            <a:r>
              <a:rPr lang="it-IT" dirty="0">
                <a:solidFill>
                  <a:srgbClr val="C00000"/>
                </a:solidFill>
              </a:rPr>
              <a:t>(</a:t>
            </a:r>
            <a:r>
              <a:rPr lang="it-IT" dirty="0" err="1">
                <a:solidFill>
                  <a:srgbClr val="C00000"/>
                </a:solidFill>
              </a:rPr>
              <a:t>Jem</a:t>
            </a:r>
            <a:r>
              <a:rPr lang="it-IT" dirty="0">
                <a:solidFill>
                  <a:srgbClr val="C00000"/>
                </a:solidFill>
              </a:rPr>
              <a:t>-EUSO </a:t>
            </a:r>
            <a:r>
              <a:rPr lang="it-IT" dirty="0" err="1">
                <a:solidFill>
                  <a:srgbClr val="C00000"/>
                </a:solidFill>
              </a:rPr>
              <a:t>smaller</a:t>
            </a:r>
            <a:r>
              <a:rPr lang="it-IT" dirty="0">
                <a:solidFill>
                  <a:srgbClr val="C00000"/>
                </a:solidFill>
              </a:rPr>
              <a:t> </a:t>
            </a:r>
            <a:r>
              <a:rPr lang="it-IT" dirty="0" err="1">
                <a:solidFill>
                  <a:srgbClr val="C00000"/>
                </a:solidFill>
              </a:rPr>
              <a:t>prototype</a:t>
            </a:r>
            <a:r>
              <a:rPr lang="it-IT" dirty="0">
                <a:solidFill>
                  <a:srgbClr val="C00000"/>
                </a:solidFill>
              </a:rPr>
              <a:t>)</a:t>
            </a:r>
          </a:p>
        </p:txBody>
      </p:sp>
      <p:sp>
        <p:nvSpPr>
          <p:cNvPr id="3" name="Segnaposto numero diapositiva 2">
            <a:extLst>
              <a:ext uri="{FF2B5EF4-FFF2-40B4-BE49-F238E27FC236}">
                <a16:creationId xmlns:a16="http://schemas.microsoft.com/office/drawing/2014/main" id="{C937197E-42F4-EB4C-B351-C2F9A39C7125}"/>
              </a:ext>
            </a:extLst>
          </p:cNvPr>
          <p:cNvSpPr>
            <a:spLocks noGrp="1"/>
          </p:cNvSpPr>
          <p:nvPr>
            <p:ph type="sldNum" sz="quarter" idx="12"/>
          </p:nvPr>
        </p:nvSpPr>
        <p:spPr/>
        <p:txBody>
          <a:bodyPr/>
          <a:lstStyle/>
          <a:p>
            <a:fld id="{5ECBA32D-5313-DE43-B61E-E1C766E6307B}" type="slidenum">
              <a:rPr lang="it-IT" smtClean="0"/>
              <a:t>9</a:t>
            </a:fld>
            <a:endParaRPr lang="it-IT"/>
          </a:p>
        </p:txBody>
      </p:sp>
      <p:sp>
        <p:nvSpPr>
          <p:cNvPr id="11" name="Sole 11">
            <a:extLst>
              <a:ext uri="{FF2B5EF4-FFF2-40B4-BE49-F238E27FC236}">
                <a16:creationId xmlns:a16="http://schemas.microsoft.com/office/drawing/2014/main" id="{5BD48A16-8ED3-E142-9BD4-35F4E9E5A73B}"/>
              </a:ext>
            </a:extLst>
          </p:cNvPr>
          <p:cNvSpPr/>
          <p:nvPr/>
        </p:nvSpPr>
        <p:spPr>
          <a:xfrm>
            <a:off x="5416080" y="2649795"/>
            <a:ext cx="674172" cy="584559"/>
          </a:xfrm>
          <a:prstGeom prst="sun">
            <a:avLst>
              <a:gd name="adj" fmla="val 12500"/>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938591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1519</TotalTime>
  <Words>1007</Words>
  <Application>Microsoft Macintosh PowerPoint</Application>
  <PresentationFormat>Widescreen</PresentationFormat>
  <Paragraphs>218</Paragraphs>
  <Slides>23</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ＭＳ Ｐゴシック</vt:lpstr>
      <vt:lpstr>Arial</vt:lpstr>
      <vt:lpstr>Calibri</vt:lpstr>
      <vt:lpstr>Calibri Light</vt:lpstr>
      <vt:lpstr>Corbel</vt:lpstr>
      <vt:lpstr>FreeSans</vt:lpstr>
      <vt:lpstr>Helvetica</vt:lpstr>
      <vt:lpstr>HGｺﾞｼｯｸM</vt:lpstr>
      <vt:lpstr>Liberation Sans</vt:lpstr>
      <vt:lpstr>Noto Sans CJK SC Regular</vt:lpstr>
      <vt:lpstr>Times New Roman</vt:lpstr>
      <vt:lpstr>Wingdings</vt:lpstr>
      <vt:lpstr>Tema di Office</vt:lpstr>
      <vt:lpstr>PowerPoint Presentation</vt:lpstr>
      <vt:lpstr>Machine Learning</vt:lpstr>
      <vt:lpstr>Machine Learning techniques</vt:lpstr>
      <vt:lpstr>PowerPoint Presentation</vt:lpstr>
      <vt:lpstr>MINI-EUSO - Design to record UV emission from the Earth - Launched on August 2019 on the ISS - Data available  </vt:lpstr>
      <vt:lpstr>Time profile of various events (selected from 10% of data) </vt:lpstr>
      <vt:lpstr>Space Debris Problem</vt:lpstr>
      <vt:lpstr>Detection Strategy for SD</vt:lpstr>
      <vt:lpstr>JEM-EUSO project for SD removal</vt:lpstr>
      <vt:lpstr>Machine Learning Applications</vt:lpstr>
      <vt:lpstr>Conv-LSTM Network</vt:lpstr>
      <vt:lpstr>Conv-LSTM Network: Ideal Case</vt:lpstr>
      <vt:lpstr>Conv-LSTM Network: Real Case</vt:lpstr>
      <vt:lpstr>Conv-LSTM Network</vt:lpstr>
      <vt:lpstr>Machine Learning Applications</vt:lpstr>
      <vt:lpstr>RNN for background forecasting</vt:lpstr>
      <vt:lpstr>RNN: ARCHITECTURE</vt:lpstr>
      <vt:lpstr>RNN: Outliers Detection</vt:lpstr>
      <vt:lpstr>Machine Learning Applications</vt:lpstr>
      <vt:lpstr>Unsupervised Classification</vt:lpstr>
      <vt:lpstr>First Step: ML approach</vt:lpstr>
      <vt:lpstr>Unsupervised Classification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Luana Giliberto</dc:creator>
  <cp:lastModifiedBy>Microsoft Office User</cp:lastModifiedBy>
  <cp:revision>41</cp:revision>
  <dcterms:created xsi:type="dcterms:W3CDTF">2020-10-06T15:34:15Z</dcterms:created>
  <dcterms:modified xsi:type="dcterms:W3CDTF">2020-10-29T13:14:18Z</dcterms:modified>
</cp:coreProperties>
</file>