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Lst>
  <p:notesMasterIdLst>
    <p:notesMasterId r:id="rId21"/>
  </p:notesMasterIdLst>
  <p:handoutMasterIdLst>
    <p:handoutMasterId r:id="rId22"/>
  </p:handoutMasterIdLst>
  <p:sldIdLst>
    <p:sldId id="256" r:id="rId3"/>
    <p:sldId id="257" r:id="rId4"/>
    <p:sldId id="273" r:id="rId5"/>
    <p:sldId id="258" r:id="rId6"/>
    <p:sldId id="259" r:id="rId7"/>
    <p:sldId id="261" r:id="rId8"/>
    <p:sldId id="263" r:id="rId9"/>
    <p:sldId id="265" r:id="rId10"/>
    <p:sldId id="277" r:id="rId11"/>
    <p:sldId id="274" r:id="rId12"/>
    <p:sldId id="266" r:id="rId13"/>
    <p:sldId id="264" r:id="rId14"/>
    <p:sldId id="267" r:id="rId15"/>
    <p:sldId id="272" r:id="rId16"/>
    <p:sldId id="268" r:id="rId17"/>
    <p:sldId id="271" r:id="rId18"/>
    <p:sldId id="275" r:id="rId19"/>
    <p:sldId id="269"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291" autoAdjust="0"/>
  </p:normalViewPr>
  <p:slideViewPr>
    <p:cSldViewPr snapToGrid="0">
      <p:cViewPr varScale="1">
        <p:scale>
          <a:sx n="72" d="100"/>
          <a:sy n="72" d="100"/>
        </p:scale>
        <p:origin x="642"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sabella%20Sanna\Desktop\UFSD\KIT\CV%20WF6\CV%20WF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sabella%20Sanna\Desktop\UFSD\KIT\CV%20WF6\CV%20WF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sabella%20Sanna\Desktop\UFSD\KIT\CV%20WF6\CV%20WF6.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Isabella%20Sanna\Desktop\UFSD\Copia%20di%20Irr%20Proton%2024Gev.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Isabella%20Sanna\Desktop\UFSD\Copia%20di%20Irraggiamento_CV_UFSD2-2.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1" Type="http://schemas.openxmlformats.org/officeDocument/2006/relationships/oleObject" Target="file:///C:\Users\Isabella%20Sanna\Downloads\Charge%20Collectiuon&amp;Trapping.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Isabella%20Sanna\Downloads\Charge%20Collectiuon&amp;Trapping.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 C(V) LGAD - WF6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9059890145328201"/>
          <c:y val="0.15848997595409201"/>
          <c:w val="0.72414980385516303"/>
          <c:h val="0.62271617089530495"/>
        </c:manualLayout>
      </c:layout>
      <c:scatterChart>
        <c:scatterStyle val="smoothMarker"/>
        <c:varyColors val="0"/>
        <c:ser>
          <c:idx val="0"/>
          <c:order val="0"/>
          <c:tx>
            <c:v>WF6</c:v>
          </c:tx>
          <c:spPr>
            <a:ln w="19050" cap="rnd">
              <a:solidFill>
                <a:schemeClr val="accent1"/>
              </a:solidFill>
              <a:round/>
            </a:ln>
            <a:effectLst/>
          </c:spPr>
          <c:marker>
            <c:symbol val="none"/>
          </c:marker>
          <c:xVal>
            <c:numRef>
              <c:f>media!$K$2:$K$603</c:f>
              <c:numCache>
                <c:formatCode>General</c:formatCode>
                <c:ptCount val="602"/>
                <c:pt idx="0">
                  <c:v>0</c:v>
                </c:pt>
                <c:pt idx="1">
                  <c:v>-0.2</c:v>
                </c:pt>
                <c:pt idx="2">
                  <c:v>-0.4</c:v>
                </c:pt>
                <c:pt idx="3">
                  <c:v>-0.6</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pt idx="20">
                  <c:v>-4</c:v>
                </c:pt>
                <c:pt idx="21">
                  <c:v>-4.2</c:v>
                </c:pt>
                <c:pt idx="22">
                  <c:v>-4.4000000000000004</c:v>
                </c:pt>
                <c:pt idx="23">
                  <c:v>-4.5999999999999996</c:v>
                </c:pt>
                <c:pt idx="24">
                  <c:v>-4.8</c:v>
                </c:pt>
                <c:pt idx="25">
                  <c:v>-5</c:v>
                </c:pt>
                <c:pt idx="26">
                  <c:v>-5.2</c:v>
                </c:pt>
                <c:pt idx="27">
                  <c:v>-5.4</c:v>
                </c:pt>
                <c:pt idx="28">
                  <c:v>-5.6</c:v>
                </c:pt>
                <c:pt idx="29">
                  <c:v>-5.8</c:v>
                </c:pt>
                <c:pt idx="30">
                  <c:v>-6</c:v>
                </c:pt>
                <c:pt idx="31">
                  <c:v>-6.2</c:v>
                </c:pt>
                <c:pt idx="32">
                  <c:v>-6.4</c:v>
                </c:pt>
                <c:pt idx="33">
                  <c:v>-6.6</c:v>
                </c:pt>
                <c:pt idx="34">
                  <c:v>-6.8</c:v>
                </c:pt>
                <c:pt idx="35">
                  <c:v>-7</c:v>
                </c:pt>
                <c:pt idx="36">
                  <c:v>-7.2</c:v>
                </c:pt>
                <c:pt idx="37">
                  <c:v>-7.4</c:v>
                </c:pt>
                <c:pt idx="38">
                  <c:v>-7.6</c:v>
                </c:pt>
                <c:pt idx="39">
                  <c:v>-7.8</c:v>
                </c:pt>
                <c:pt idx="40">
                  <c:v>-8</c:v>
                </c:pt>
                <c:pt idx="41">
                  <c:v>-8.2000000000000011</c:v>
                </c:pt>
                <c:pt idx="42">
                  <c:v>-8.4</c:v>
                </c:pt>
                <c:pt idx="43">
                  <c:v>-8.6</c:v>
                </c:pt>
                <c:pt idx="44">
                  <c:v>-8.8000000000000007</c:v>
                </c:pt>
                <c:pt idx="45">
                  <c:v>-9</c:v>
                </c:pt>
                <c:pt idx="46">
                  <c:v>-9.2000000000000011</c:v>
                </c:pt>
                <c:pt idx="47">
                  <c:v>-9.4</c:v>
                </c:pt>
                <c:pt idx="48">
                  <c:v>-9.6</c:v>
                </c:pt>
                <c:pt idx="49">
                  <c:v>-9.8000000000000007</c:v>
                </c:pt>
                <c:pt idx="50">
                  <c:v>-10</c:v>
                </c:pt>
                <c:pt idx="51">
                  <c:v>-10.199999999999999</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-16.399999999999999</c:v>
                </c:pt>
                <c:pt idx="83">
                  <c:v>-16.600000000000001</c:v>
                </c:pt>
                <c:pt idx="84">
                  <c:v>-16.8</c:v>
                </c:pt>
                <c:pt idx="85">
                  <c:v>-17</c:v>
                </c:pt>
                <c:pt idx="86">
                  <c:v>-17.2</c:v>
                </c:pt>
                <c:pt idx="87">
                  <c:v>-17.399999999999999</c:v>
                </c:pt>
                <c:pt idx="88">
                  <c:v>-17.600000000000001</c:v>
                </c:pt>
                <c:pt idx="89">
                  <c:v>-17.8</c:v>
                </c:pt>
                <c:pt idx="90">
                  <c:v>-18</c:v>
                </c:pt>
                <c:pt idx="91">
                  <c:v>-18.2</c:v>
                </c:pt>
                <c:pt idx="92">
                  <c:v>-18.399999999999999</c:v>
                </c:pt>
                <c:pt idx="93">
                  <c:v>-18.600000000000001</c:v>
                </c:pt>
                <c:pt idx="94">
                  <c:v>-18.8</c:v>
                </c:pt>
                <c:pt idx="95">
                  <c:v>-19</c:v>
                </c:pt>
                <c:pt idx="96">
                  <c:v>-19.2</c:v>
                </c:pt>
                <c:pt idx="97">
                  <c:v>-19.399999999999999</c:v>
                </c:pt>
                <c:pt idx="98">
                  <c:v>-19.600000000000001</c:v>
                </c:pt>
                <c:pt idx="99">
                  <c:v>-19.8</c:v>
                </c:pt>
                <c:pt idx="100">
                  <c:v>-20</c:v>
                </c:pt>
                <c:pt idx="101">
                  <c:v>-20.2</c:v>
                </c:pt>
                <c:pt idx="102">
                  <c:v>-20.399999999999999</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-23.2</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-32.200000000000003</c:v>
                </c:pt>
                <c:pt idx="162">
                  <c:v>-32.4</c:v>
                </c:pt>
                <c:pt idx="163">
                  <c:v>-32.6</c:v>
                </c:pt>
                <c:pt idx="164">
                  <c:v>-32.800000000000011</c:v>
                </c:pt>
                <c:pt idx="165">
                  <c:v>-33</c:v>
                </c:pt>
                <c:pt idx="166">
                  <c:v>-33.200000000000003</c:v>
                </c:pt>
                <c:pt idx="167">
                  <c:v>-33.4</c:v>
                </c:pt>
                <c:pt idx="168">
                  <c:v>-33.6</c:v>
                </c:pt>
                <c:pt idx="169">
                  <c:v>-33.800000000000011</c:v>
                </c:pt>
                <c:pt idx="170">
                  <c:v>-34</c:v>
                </c:pt>
                <c:pt idx="171">
                  <c:v>-34.200000000000003</c:v>
                </c:pt>
                <c:pt idx="172">
                  <c:v>-34.4</c:v>
                </c:pt>
                <c:pt idx="173">
                  <c:v>-34.6</c:v>
                </c:pt>
                <c:pt idx="174">
                  <c:v>-34.800000000000011</c:v>
                </c:pt>
                <c:pt idx="175">
                  <c:v>-35</c:v>
                </c:pt>
                <c:pt idx="176">
                  <c:v>-35.200000000000003</c:v>
                </c:pt>
                <c:pt idx="177">
                  <c:v>-35.4</c:v>
                </c:pt>
                <c:pt idx="178">
                  <c:v>-35.6</c:v>
                </c:pt>
                <c:pt idx="179">
                  <c:v>-35.800000000000011</c:v>
                </c:pt>
                <c:pt idx="180">
                  <c:v>-36</c:v>
                </c:pt>
                <c:pt idx="181">
                  <c:v>-36.200000000000003</c:v>
                </c:pt>
                <c:pt idx="182">
                  <c:v>-36.4</c:v>
                </c:pt>
                <c:pt idx="183">
                  <c:v>-36.6</c:v>
                </c:pt>
                <c:pt idx="184">
                  <c:v>-36.800000000000011</c:v>
                </c:pt>
                <c:pt idx="185">
                  <c:v>-37</c:v>
                </c:pt>
                <c:pt idx="186">
                  <c:v>-37.200000000000003</c:v>
                </c:pt>
                <c:pt idx="187">
                  <c:v>-37.4</c:v>
                </c:pt>
                <c:pt idx="188">
                  <c:v>-37.6</c:v>
                </c:pt>
                <c:pt idx="189">
                  <c:v>-37.800000000000011</c:v>
                </c:pt>
                <c:pt idx="190">
                  <c:v>-38</c:v>
                </c:pt>
                <c:pt idx="191">
                  <c:v>-38.200000000000003</c:v>
                </c:pt>
                <c:pt idx="192">
                  <c:v>-38.4</c:v>
                </c:pt>
                <c:pt idx="193">
                  <c:v>-38.6</c:v>
                </c:pt>
                <c:pt idx="194">
                  <c:v>-38.800000000000011</c:v>
                </c:pt>
                <c:pt idx="195">
                  <c:v>-39</c:v>
                </c:pt>
                <c:pt idx="196">
                  <c:v>-39.200000000000003</c:v>
                </c:pt>
                <c:pt idx="197">
                  <c:v>-39.4</c:v>
                </c:pt>
                <c:pt idx="198">
                  <c:v>-39.6</c:v>
                </c:pt>
                <c:pt idx="199">
                  <c:v>-39.800000000000011</c:v>
                </c:pt>
                <c:pt idx="200">
                  <c:v>-40</c:v>
                </c:pt>
                <c:pt idx="201">
                  <c:v>-40.200000000000003</c:v>
                </c:pt>
                <c:pt idx="202">
                  <c:v>-40.4</c:v>
                </c:pt>
                <c:pt idx="203">
                  <c:v>-40.6</c:v>
                </c:pt>
                <c:pt idx="204">
                  <c:v>-40.800000000000011</c:v>
                </c:pt>
                <c:pt idx="205">
                  <c:v>-41</c:v>
                </c:pt>
                <c:pt idx="206">
                  <c:v>-41.2</c:v>
                </c:pt>
                <c:pt idx="207">
                  <c:v>-41.4</c:v>
                </c:pt>
                <c:pt idx="208">
                  <c:v>-41.6</c:v>
                </c:pt>
                <c:pt idx="209">
                  <c:v>-41.8</c:v>
                </c:pt>
                <c:pt idx="210">
                  <c:v>-42</c:v>
                </c:pt>
                <c:pt idx="211">
                  <c:v>-42.2</c:v>
                </c:pt>
                <c:pt idx="212">
                  <c:v>-42.4</c:v>
                </c:pt>
                <c:pt idx="213">
                  <c:v>-42.6</c:v>
                </c:pt>
                <c:pt idx="214">
                  <c:v>-42.8</c:v>
                </c:pt>
                <c:pt idx="215">
                  <c:v>-43</c:v>
                </c:pt>
                <c:pt idx="216">
                  <c:v>-43.2</c:v>
                </c:pt>
                <c:pt idx="217">
                  <c:v>-43.4</c:v>
                </c:pt>
                <c:pt idx="218">
                  <c:v>-43.6</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-46.2</c:v>
                </c:pt>
                <c:pt idx="232">
                  <c:v>-46.4</c:v>
                </c:pt>
                <c:pt idx="233">
                  <c:v>-46.6</c:v>
                </c:pt>
                <c:pt idx="234">
                  <c:v>-46.8</c:v>
                </c:pt>
                <c:pt idx="235">
                  <c:v>-47</c:v>
                </c:pt>
                <c:pt idx="236">
                  <c:v>-47.2</c:v>
                </c:pt>
                <c:pt idx="237">
                  <c:v>-47.4</c:v>
                </c:pt>
                <c:pt idx="238">
                  <c:v>-47.6</c:v>
                </c:pt>
                <c:pt idx="239">
                  <c:v>-47.8</c:v>
                </c:pt>
                <c:pt idx="240">
                  <c:v>-48</c:v>
                </c:pt>
                <c:pt idx="241">
                  <c:v>-48.2</c:v>
                </c:pt>
                <c:pt idx="242">
                  <c:v>-48.4</c:v>
                </c:pt>
                <c:pt idx="243">
                  <c:v>-48.6</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-51.2</c:v>
                </c:pt>
                <c:pt idx="257">
                  <c:v>-51.4</c:v>
                </c:pt>
                <c:pt idx="258">
                  <c:v>-51.6</c:v>
                </c:pt>
                <c:pt idx="259">
                  <c:v>-51.8</c:v>
                </c:pt>
                <c:pt idx="260">
                  <c:v>-52</c:v>
                </c:pt>
                <c:pt idx="261">
                  <c:v>-52.2</c:v>
                </c:pt>
                <c:pt idx="262">
                  <c:v>-52.4</c:v>
                </c:pt>
                <c:pt idx="263">
                  <c:v>-52.6</c:v>
                </c:pt>
                <c:pt idx="264">
                  <c:v>-52.8</c:v>
                </c:pt>
                <c:pt idx="265">
                  <c:v>-53</c:v>
                </c:pt>
                <c:pt idx="266">
                  <c:v>-53.2</c:v>
                </c:pt>
                <c:pt idx="267">
                  <c:v>-53.4</c:v>
                </c:pt>
                <c:pt idx="268">
                  <c:v>-53.6</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-56.2</c:v>
                </c:pt>
                <c:pt idx="282">
                  <c:v>-56.4</c:v>
                </c:pt>
                <c:pt idx="283">
                  <c:v>-56.6</c:v>
                </c:pt>
                <c:pt idx="284">
                  <c:v>-56.8</c:v>
                </c:pt>
                <c:pt idx="285">
                  <c:v>-57</c:v>
                </c:pt>
                <c:pt idx="286">
                  <c:v>-57.2</c:v>
                </c:pt>
                <c:pt idx="287">
                  <c:v>-57.4</c:v>
                </c:pt>
                <c:pt idx="288">
                  <c:v>-57.6</c:v>
                </c:pt>
                <c:pt idx="289">
                  <c:v>-57.8</c:v>
                </c:pt>
                <c:pt idx="290">
                  <c:v>-58</c:v>
                </c:pt>
                <c:pt idx="291">
                  <c:v>-58.2</c:v>
                </c:pt>
                <c:pt idx="292">
                  <c:v>-58.4</c:v>
                </c:pt>
                <c:pt idx="293">
                  <c:v>-58.6</c:v>
                </c:pt>
                <c:pt idx="294">
                  <c:v>-58.8</c:v>
                </c:pt>
                <c:pt idx="295">
                  <c:v>-59</c:v>
                </c:pt>
                <c:pt idx="296">
                  <c:v>-59.2</c:v>
                </c:pt>
                <c:pt idx="297">
                  <c:v>-59.4</c:v>
                </c:pt>
                <c:pt idx="298">
                  <c:v>-59.6</c:v>
                </c:pt>
                <c:pt idx="299">
                  <c:v>-59.8</c:v>
                </c:pt>
                <c:pt idx="300">
                  <c:v>-60</c:v>
                </c:pt>
                <c:pt idx="301">
                  <c:v>-60</c:v>
                </c:pt>
                <c:pt idx="302">
                  <c:v>-59.8</c:v>
                </c:pt>
                <c:pt idx="303">
                  <c:v>-59.6</c:v>
                </c:pt>
                <c:pt idx="304">
                  <c:v>-59.4</c:v>
                </c:pt>
                <c:pt idx="305">
                  <c:v>-59.2</c:v>
                </c:pt>
                <c:pt idx="306">
                  <c:v>-59</c:v>
                </c:pt>
                <c:pt idx="307">
                  <c:v>-58.8</c:v>
                </c:pt>
                <c:pt idx="308">
                  <c:v>-58.6</c:v>
                </c:pt>
                <c:pt idx="309">
                  <c:v>-58.4</c:v>
                </c:pt>
                <c:pt idx="310">
                  <c:v>-58.2</c:v>
                </c:pt>
                <c:pt idx="311">
                  <c:v>-58</c:v>
                </c:pt>
                <c:pt idx="312">
                  <c:v>-57.8</c:v>
                </c:pt>
                <c:pt idx="313">
                  <c:v>-57.6</c:v>
                </c:pt>
                <c:pt idx="314">
                  <c:v>-57.4</c:v>
                </c:pt>
                <c:pt idx="315">
                  <c:v>-57.2</c:v>
                </c:pt>
                <c:pt idx="316">
                  <c:v>-57</c:v>
                </c:pt>
                <c:pt idx="317">
                  <c:v>-56.8</c:v>
                </c:pt>
                <c:pt idx="318">
                  <c:v>-56.6</c:v>
                </c:pt>
                <c:pt idx="319">
                  <c:v>-56.4</c:v>
                </c:pt>
                <c:pt idx="320">
                  <c:v>-56.2</c:v>
                </c:pt>
                <c:pt idx="321">
                  <c:v>-56</c:v>
                </c:pt>
                <c:pt idx="322">
                  <c:v>-55.8</c:v>
                </c:pt>
                <c:pt idx="323">
                  <c:v>-55.6</c:v>
                </c:pt>
                <c:pt idx="324">
                  <c:v>-55.4</c:v>
                </c:pt>
                <c:pt idx="325">
                  <c:v>-55.2</c:v>
                </c:pt>
                <c:pt idx="326">
                  <c:v>-55</c:v>
                </c:pt>
                <c:pt idx="327">
                  <c:v>-54.8</c:v>
                </c:pt>
                <c:pt idx="328">
                  <c:v>-54.6</c:v>
                </c:pt>
                <c:pt idx="329">
                  <c:v>-54.4</c:v>
                </c:pt>
                <c:pt idx="330">
                  <c:v>-54.2</c:v>
                </c:pt>
                <c:pt idx="331">
                  <c:v>-54</c:v>
                </c:pt>
                <c:pt idx="332">
                  <c:v>-53.8</c:v>
                </c:pt>
                <c:pt idx="333">
                  <c:v>-53.6</c:v>
                </c:pt>
                <c:pt idx="334">
                  <c:v>-53.4</c:v>
                </c:pt>
                <c:pt idx="335">
                  <c:v>-53.2</c:v>
                </c:pt>
                <c:pt idx="336">
                  <c:v>-53</c:v>
                </c:pt>
                <c:pt idx="337">
                  <c:v>-52.8</c:v>
                </c:pt>
                <c:pt idx="338">
                  <c:v>-52.6</c:v>
                </c:pt>
                <c:pt idx="339">
                  <c:v>-52.4</c:v>
                </c:pt>
                <c:pt idx="340">
                  <c:v>-52.2</c:v>
                </c:pt>
                <c:pt idx="341">
                  <c:v>-52</c:v>
                </c:pt>
                <c:pt idx="342">
                  <c:v>-51.8</c:v>
                </c:pt>
                <c:pt idx="343">
                  <c:v>-51.6</c:v>
                </c:pt>
                <c:pt idx="344">
                  <c:v>-51.4</c:v>
                </c:pt>
                <c:pt idx="345">
                  <c:v>-51.2</c:v>
                </c:pt>
                <c:pt idx="346">
                  <c:v>-51</c:v>
                </c:pt>
                <c:pt idx="347">
                  <c:v>-50.8</c:v>
                </c:pt>
                <c:pt idx="348">
                  <c:v>-50.6</c:v>
                </c:pt>
                <c:pt idx="349">
                  <c:v>-50.4</c:v>
                </c:pt>
                <c:pt idx="350">
                  <c:v>-50.2</c:v>
                </c:pt>
                <c:pt idx="351">
                  <c:v>-50</c:v>
                </c:pt>
                <c:pt idx="352">
                  <c:v>-49.8</c:v>
                </c:pt>
                <c:pt idx="353">
                  <c:v>-49.6</c:v>
                </c:pt>
                <c:pt idx="354">
                  <c:v>-49.4</c:v>
                </c:pt>
                <c:pt idx="355">
                  <c:v>-49.2</c:v>
                </c:pt>
                <c:pt idx="356">
                  <c:v>-49</c:v>
                </c:pt>
                <c:pt idx="357">
                  <c:v>-48.8</c:v>
                </c:pt>
                <c:pt idx="358">
                  <c:v>-48.6</c:v>
                </c:pt>
                <c:pt idx="359">
                  <c:v>-48.4</c:v>
                </c:pt>
                <c:pt idx="360">
                  <c:v>-48.2</c:v>
                </c:pt>
                <c:pt idx="361">
                  <c:v>-48</c:v>
                </c:pt>
                <c:pt idx="362">
                  <c:v>-47.8</c:v>
                </c:pt>
                <c:pt idx="363">
                  <c:v>-47.6</c:v>
                </c:pt>
                <c:pt idx="364">
                  <c:v>-47.4</c:v>
                </c:pt>
                <c:pt idx="365">
                  <c:v>-47.2</c:v>
                </c:pt>
                <c:pt idx="366">
                  <c:v>-47</c:v>
                </c:pt>
                <c:pt idx="367">
                  <c:v>-46.8</c:v>
                </c:pt>
                <c:pt idx="368">
                  <c:v>-46.6</c:v>
                </c:pt>
                <c:pt idx="369">
                  <c:v>-46.4</c:v>
                </c:pt>
                <c:pt idx="370">
                  <c:v>-46.2</c:v>
                </c:pt>
                <c:pt idx="371">
                  <c:v>-46</c:v>
                </c:pt>
                <c:pt idx="372">
                  <c:v>-45.8</c:v>
                </c:pt>
                <c:pt idx="373">
                  <c:v>-45.6</c:v>
                </c:pt>
                <c:pt idx="374">
                  <c:v>-45.4</c:v>
                </c:pt>
                <c:pt idx="375">
                  <c:v>-45.2</c:v>
                </c:pt>
                <c:pt idx="376">
                  <c:v>-45</c:v>
                </c:pt>
                <c:pt idx="377">
                  <c:v>-44.8</c:v>
                </c:pt>
                <c:pt idx="378">
                  <c:v>-44.6</c:v>
                </c:pt>
                <c:pt idx="379">
                  <c:v>-44.4</c:v>
                </c:pt>
                <c:pt idx="380">
                  <c:v>-44.2</c:v>
                </c:pt>
                <c:pt idx="381">
                  <c:v>-44</c:v>
                </c:pt>
                <c:pt idx="382">
                  <c:v>-43.8</c:v>
                </c:pt>
                <c:pt idx="383">
                  <c:v>-43.6</c:v>
                </c:pt>
                <c:pt idx="384">
                  <c:v>-43.4</c:v>
                </c:pt>
                <c:pt idx="385">
                  <c:v>-43.2</c:v>
                </c:pt>
                <c:pt idx="386">
                  <c:v>-43</c:v>
                </c:pt>
                <c:pt idx="387">
                  <c:v>-42.8</c:v>
                </c:pt>
                <c:pt idx="388">
                  <c:v>-42.6</c:v>
                </c:pt>
                <c:pt idx="389">
                  <c:v>-42.4</c:v>
                </c:pt>
                <c:pt idx="390">
                  <c:v>-42.2</c:v>
                </c:pt>
                <c:pt idx="391">
                  <c:v>-42</c:v>
                </c:pt>
                <c:pt idx="392">
                  <c:v>-41.8</c:v>
                </c:pt>
                <c:pt idx="393">
                  <c:v>-41.6</c:v>
                </c:pt>
                <c:pt idx="394">
                  <c:v>-41.4</c:v>
                </c:pt>
                <c:pt idx="395">
                  <c:v>-41.2</c:v>
                </c:pt>
                <c:pt idx="396">
                  <c:v>-41</c:v>
                </c:pt>
                <c:pt idx="397">
                  <c:v>-40.800000000000011</c:v>
                </c:pt>
                <c:pt idx="398">
                  <c:v>-40.6</c:v>
                </c:pt>
                <c:pt idx="399">
                  <c:v>-40.4</c:v>
                </c:pt>
                <c:pt idx="400">
                  <c:v>-40.200000000000003</c:v>
                </c:pt>
                <c:pt idx="401">
                  <c:v>-40</c:v>
                </c:pt>
                <c:pt idx="402">
                  <c:v>-39.800000000000011</c:v>
                </c:pt>
                <c:pt idx="403">
                  <c:v>-39.6</c:v>
                </c:pt>
                <c:pt idx="404">
                  <c:v>-39.4</c:v>
                </c:pt>
                <c:pt idx="405">
                  <c:v>-39.200000000000003</c:v>
                </c:pt>
                <c:pt idx="406">
                  <c:v>-39</c:v>
                </c:pt>
                <c:pt idx="407">
                  <c:v>-38.800000000000011</c:v>
                </c:pt>
                <c:pt idx="408">
                  <c:v>-38.6</c:v>
                </c:pt>
                <c:pt idx="409">
                  <c:v>-38.4</c:v>
                </c:pt>
                <c:pt idx="410">
                  <c:v>-38.200000000000003</c:v>
                </c:pt>
                <c:pt idx="411">
                  <c:v>-38</c:v>
                </c:pt>
                <c:pt idx="412">
                  <c:v>-37.800000000000011</c:v>
                </c:pt>
                <c:pt idx="413">
                  <c:v>-37.6</c:v>
                </c:pt>
                <c:pt idx="414">
                  <c:v>-37.4</c:v>
                </c:pt>
                <c:pt idx="415">
                  <c:v>-37.200000000000003</c:v>
                </c:pt>
                <c:pt idx="416">
                  <c:v>-37</c:v>
                </c:pt>
                <c:pt idx="417">
                  <c:v>-36.800000000000011</c:v>
                </c:pt>
                <c:pt idx="418">
                  <c:v>-36.6</c:v>
                </c:pt>
                <c:pt idx="419">
                  <c:v>-36.4</c:v>
                </c:pt>
                <c:pt idx="420">
                  <c:v>-36.200000000000003</c:v>
                </c:pt>
                <c:pt idx="421">
                  <c:v>-36</c:v>
                </c:pt>
                <c:pt idx="422">
                  <c:v>-35.800000000000011</c:v>
                </c:pt>
                <c:pt idx="423">
                  <c:v>-35.6</c:v>
                </c:pt>
                <c:pt idx="424">
                  <c:v>-35.4</c:v>
                </c:pt>
                <c:pt idx="425">
                  <c:v>-35.200000000000003</c:v>
                </c:pt>
                <c:pt idx="426">
                  <c:v>-35</c:v>
                </c:pt>
                <c:pt idx="427">
                  <c:v>-34.800000000000011</c:v>
                </c:pt>
                <c:pt idx="428">
                  <c:v>-34.6</c:v>
                </c:pt>
                <c:pt idx="429">
                  <c:v>-34.4</c:v>
                </c:pt>
                <c:pt idx="430">
                  <c:v>-34.200000000000003</c:v>
                </c:pt>
                <c:pt idx="431">
                  <c:v>-34</c:v>
                </c:pt>
                <c:pt idx="432">
                  <c:v>-33.800000000000011</c:v>
                </c:pt>
                <c:pt idx="433">
                  <c:v>-33.6</c:v>
                </c:pt>
                <c:pt idx="434">
                  <c:v>-33.4</c:v>
                </c:pt>
                <c:pt idx="435">
                  <c:v>-33.200000000000003</c:v>
                </c:pt>
                <c:pt idx="436">
                  <c:v>-33</c:v>
                </c:pt>
                <c:pt idx="437">
                  <c:v>-32.800000000000011</c:v>
                </c:pt>
                <c:pt idx="438">
                  <c:v>-32.6</c:v>
                </c:pt>
                <c:pt idx="439">
                  <c:v>-32.4</c:v>
                </c:pt>
                <c:pt idx="440">
                  <c:v>-32.200000000000003</c:v>
                </c:pt>
                <c:pt idx="441">
                  <c:v>-32</c:v>
                </c:pt>
                <c:pt idx="442">
                  <c:v>-31.8</c:v>
                </c:pt>
                <c:pt idx="443">
                  <c:v>-31.6</c:v>
                </c:pt>
                <c:pt idx="444">
                  <c:v>-31.4</c:v>
                </c:pt>
                <c:pt idx="445">
                  <c:v>-31.2</c:v>
                </c:pt>
                <c:pt idx="446">
                  <c:v>-31</c:v>
                </c:pt>
                <c:pt idx="447">
                  <c:v>-30.8</c:v>
                </c:pt>
                <c:pt idx="448">
                  <c:v>-30.6</c:v>
                </c:pt>
                <c:pt idx="449">
                  <c:v>-30.4</c:v>
                </c:pt>
                <c:pt idx="450">
                  <c:v>-30.2</c:v>
                </c:pt>
                <c:pt idx="451">
                  <c:v>-30</c:v>
                </c:pt>
                <c:pt idx="452">
                  <c:v>-29.8</c:v>
                </c:pt>
                <c:pt idx="453">
                  <c:v>-29.6</c:v>
                </c:pt>
                <c:pt idx="454">
                  <c:v>-29.4</c:v>
                </c:pt>
                <c:pt idx="455">
                  <c:v>-29.2</c:v>
                </c:pt>
                <c:pt idx="456">
                  <c:v>-29</c:v>
                </c:pt>
                <c:pt idx="457">
                  <c:v>-28.8</c:v>
                </c:pt>
                <c:pt idx="458">
                  <c:v>-28.6</c:v>
                </c:pt>
                <c:pt idx="459">
                  <c:v>-28.4</c:v>
                </c:pt>
                <c:pt idx="460">
                  <c:v>-28.2</c:v>
                </c:pt>
                <c:pt idx="461">
                  <c:v>-28</c:v>
                </c:pt>
                <c:pt idx="462">
                  <c:v>-27.8</c:v>
                </c:pt>
                <c:pt idx="463">
                  <c:v>-27.6</c:v>
                </c:pt>
                <c:pt idx="464">
                  <c:v>-27.4</c:v>
                </c:pt>
                <c:pt idx="465">
                  <c:v>-27.2</c:v>
                </c:pt>
                <c:pt idx="466">
                  <c:v>-27</c:v>
                </c:pt>
                <c:pt idx="467">
                  <c:v>-26.8</c:v>
                </c:pt>
                <c:pt idx="468">
                  <c:v>-26.6</c:v>
                </c:pt>
                <c:pt idx="469">
                  <c:v>-26.4</c:v>
                </c:pt>
                <c:pt idx="470">
                  <c:v>-26.2</c:v>
                </c:pt>
                <c:pt idx="471">
                  <c:v>-26</c:v>
                </c:pt>
                <c:pt idx="472">
                  <c:v>-25.8</c:v>
                </c:pt>
                <c:pt idx="473">
                  <c:v>-25.6</c:v>
                </c:pt>
                <c:pt idx="474">
                  <c:v>-25.4</c:v>
                </c:pt>
                <c:pt idx="475">
                  <c:v>-25.2</c:v>
                </c:pt>
                <c:pt idx="476">
                  <c:v>-25</c:v>
                </c:pt>
                <c:pt idx="477">
                  <c:v>-24.8</c:v>
                </c:pt>
                <c:pt idx="478">
                  <c:v>-24.6</c:v>
                </c:pt>
                <c:pt idx="479">
                  <c:v>-24.4</c:v>
                </c:pt>
                <c:pt idx="480">
                  <c:v>-24.2</c:v>
                </c:pt>
                <c:pt idx="481">
                  <c:v>-24</c:v>
                </c:pt>
                <c:pt idx="482">
                  <c:v>-23.8</c:v>
                </c:pt>
                <c:pt idx="483">
                  <c:v>-23.6</c:v>
                </c:pt>
                <c:pt idx="484">
                  <c:v>-23.4</c:v>
                </c:pt>
                <c:pt idx="485">
                  <c:v>-23.2</c:v>
                </c:pt>
                <c:pt idx="486">
                  <c:v>-23</c:v>
                </c:pt>
                <c:pt idx="487">
                  <c:v>-22.8</c:v>
                </c:pt>
                <c:pt idx="488">
                  <c:v>-22.6</c:v>
                </c:pt>
                <c:pt idx="489">
                  <c:v>-22.4</c:v>
                </c:pt>
                <c:pt idx="490">
                  <c:v>-22.2</c:v>
                </c:pt>
                <c:pt idx="491">
                  <c:v>-22</c:v>
                </c:pt>
                <c:pt idx="492">
                  <c:v>-21.8</c:v>
                </c:pt>
                <c:pt idx="493">
                  <c:v>-21.6</c:v>
                </c:pt>
                <c:pt idx="494">
                  <c:v>-21.4</c:v>
                </c:pt>
                <c:pt idx="495">
                  <c:v>-21.2</c:v>
                </c:pt>
                <c:pt idx="496">
                  <c:v>-21</c:v>
                </c:pt>
                <c:pt idx="497">
                  <c:v>-20.8</c:v>
                </c:pt>
                <c:pt idx="498">
                  <c:v>-20.6</c:v>
                </c:pt>
                <c:pt idx="499">
                  <c:v>-20.399999999999999</c:v>
                </c:pt>
                <c:pt idx="500">
                  <c:v>-20.2</c:v>
                </c:pt>
                <c:pt idx="501">
                  <c:v>-20</c:v>
                </c:pt>
                <c:pt idx="502">
                  <c:v>-19.8</c:v>
                </c:pt>
                <c:pt idx="503">
                  <c:v>-19.600000000000001</c:v>
                </c:pt>
                <c:pt idx="504">
                  <c:v>-19.399999999999999</c:v>
                </c:pt>
                <c:pt idx="505">
                  <c:v>-19.2</c:v>
                </c:pt>
                <c:pt idx="506">
                  <c:v>-19</c:v>
                </c:pt>
                <c:pt idx="507">
                  <c:v>-18.8</c:v>
                </c:pt>
                <c:pt idx="508">
                  <c:v>-18.600000000000001</c:v>
                </c:pt>
                <c:pt idx="509">
                  <c:v>-18.399999999999999</c:v>
                </c:pt>
                <c:pt idx="510">
                  <c:v>-18.2</c:v>
                </c:pt>
                <c:pt idx="511">
                  <c:v>-18</c:v>
                </c:pt>
                <c:pt idx="512">
                  <c:v>-17.8</c:v>
                </c:pt>
                <c:pt idx="513">
                  <c:v>-17.600000000000001</c:v>
                </c:pt>
                <c:pt idx="514">
                  <c:v>-17.399999999999999</c:v>
                </c:pt>
                <c:pt idx="515">
                  <c:v>-17.2</c:v>
                </c:pt>
                <c:pt idx="516">
                  <c:v>-17</c:v>
                </c:pt>
                <c:pt idx="517">
                  <c:v>-16.8</c:v>
                </c:pt>
                <c:pt idx="518">
                  <c:v>-16.600000000000001</c:v>
                </c:pt>
                <c:pt idx="519">
                  <c:v>-16.399999999999999</c:v>
                </c:pt>
                <c:pt idx="520">
                  <c:v>-16.2</c:v>
                </c:pt>
                <c:pt idx="521">
                  <c:v>-16</c:v>
                </c:pt>
                <c:pt idx="522">
                  <c:v>-15.8</c:v>
                </c:pt>
                <c:pt idx="523">
                  <c:v>-15.6</c:v>
                </c:pt>
                <c:pt idx="524">
                  <c:v>-15.4</c:v>
                </c:pt>
                <c:pt idx="525">
                  <c:v>-15.2</c:v>
                </c:pt>
                <c:pt idx="526">
                  <c:v>-15</c:v>
                </c:pt>
                <c:pt idx="527">
                  <c:v>-14.8</c:v>
                </c:pt>
                <c:pt idx="528">
                  <c:v>-14.6</c:v>
                </c:pt>
                <c:pt idx="529">
                  <c:v>-14.4</c:v>
                </c:pt>
                <c:pt idx="530">
                  <c:v>-14.2</c:v>
                </c:pt>
                <c:pt idx="531">
                  <c:v>-14</c:v>
                </c:pt>
                <c:pt idx="532">
                  <c:v>-13.8</c:v>
                </c:pt>
                <c:pt idx="533">
                  <c:v>-13.6</c:v>
                </c:pt>
                <c:pt idx="534">
                  <c:v>-13.4</c:v>
                </c:pt>
                <c:pt idx="535">
                  <c:v>-13.2</c:v>
                </c:pt>
                <c:pt idx="536">
                  <c:v>-13</c:v>
                </c:pt>
                <c:pt idx="537">
                  <c:v>-12.8</c:v>
                </c:pt>
                <c:pt idx="538">
                  <c:v>-12.6</c:v>
                </c:pt>
                <c:pt idx="539">
                  <c:v>-12.4</c:v>
                </c:pt>
                <c:pt idx="540">
                  <c:v>-12.2</c:v>
                </c:pt>
                <c:pt idx="541">
                  <c:v>-12</c:v>
                </c:pt>
                <c:pt idx="542">
                  <c:v>-11.8</c:v>
                </c:pt>
                <c:pt idx="543">
                  <c:v>-11.6</c:v>
                </c:pt>
                <c:pt idx="544">
                  <c:v>-11.4</c:v>
                </c:pt>
                <c:pt idx="545">
                  <c:v>-11.2</c:v>
                </c:pt>
                <c:pt idx="546">
                  <c:v>-11</c:v>
                </c:pt>
                <c:pt idx="547">
                  <c:v>-10.8</c:v>
                </c:pt>
                <c:pt idx="548">
                  <c:v>-10.6</c:v>
                </c:pt>
                <c:pt idx="549">
                  <c:v>-10.4</c:v>
                </c:pt>
                <c:pt idx="550">
                  <c:v>-10.199999999999999</c:v>
                </c:pt>
                <c:pt idx="551">
                  <c:v>-10</c:v>
                </c:pt>
                <c:pt idx="552">
                  <c:v>-9.8000000000000007</c:v>
                </c:pt>
                <c:pt idx="553">
                  <c:v>-9.6</c:v>
                </c:pt>
                <c:pt idx="554">
                  <c:v>-9.4</c:v>
                </c:pt>
                <c:pt idx="555">
                  <c:v>-9.2000000000000011</c:v>
                </c:pt>
                <c:pt idx="556">
                  <c:v>-9</c:v>
                </c:pt>
                <c:pt idx="557">
                  <c:v>-8.8000000000000007</c:v>
                </c:pt>
                <c:pt idx="558">
                  <c:v>-8.6</c:v>
                </c:pt>
                <c:pt idx="559">
                  <c:v>-8.4</c:v>
                </c:pt>
                <c:pt idx="560">
                  <c:v>-8.2000000000000011</c:v>
                </c:pt>
                <c:pt idx="561">
                  <c:v>-8</c:v>
                </c:pt>
                <c:pt idx="562">
                  <c:v>-7.8</c:v>
                </c:pt>
                <c:pt idx="563">
                  <c:v>-7.6</c:v>
                </c:pt>
                <c:pt idx="564">
                  <c:v>-7.4</c:v>
                </c:pt>
                <c:pt idx="565">
                  <c:v>-7.2</c:v>
                </c:pt>
                <c:pt idx="566">
                  <c:v>-7</c:v>
                </c:pt>
                <c:pt idx="567">
                  <c:v>-6.8</c:v>
                </c:pt>
                <c:pt idx="568">
                  <c:v>-6.6</c:v>
                </c:pt>
                <c:pt idx="569">
                  <c:v>-6.4</c:v>
                </c:pt>
                <c:pt idx="570">
                  <c:v>-6.2</c:v>
                </c:pt>
                <c:pt idx="571">
                  <c:v>-6</c:v>
                </c:pt>
                <c:pt idx="572">
                  <c:v>-5.8</c:v>
                </c:pt>
                <c:pt idx="573">
                  <c:v>-5.6</c:v>
                </c:pt>
                <c:pt idx="574">
                  <c:v>-5.4</c:v>
                </c:pt>
                <c:pt idx="575">
                  <c:v>-5.2</c:v>
                </c:pt>
                <c:pt idx="576">
                  <c:v>-5</c:v>
                </c:pt>
                <c:pt idx="577">
                  <c:v>-4.8</c:v>
                </c:pt>
                <c:pt idx="578">
                  <c:v>-4.5999999999999996</c:v>
                </c:pt>
                <c:pt idx="579">
                  <c:v>-4.4000000000000004</c:v>
                </c:pt>
                <c:pt idx="580">
                  <c:v>-4.2</c:v>
                </c:pt>
                <c:pt idx="581">
                  <c:v>-4</c:v>
                </c:pt>
                <c:pt idx="582">
                  <c:v>-3.8</c:v>
                </c:pt>
                <c:pt idx="583">
                  <c:v>-3.6</c:v>
                </c:pt>
                <c:pt idx="584">
                  <c:v>-3.4</c:v>
                </c:pt>
                <c:pt idx="585">
                  <c:v>-3.2</c:v>
                </c:pt>
                <c:pt idx="586">
                  <c:v>-3</c:v>
                </c:pt>
                <c:pt idx="587">
                  <c:v>-2.8</c:v>
                </c:pt>
                <c:pt idx="588">
                  <c:v>-2.6</c:v>
                </c:pt>
                <c:pt idx="589">
                  <c:v>-2.4</c:v>
                </c:pt>
                <c:pt idx="590">
                  <c:v>-2.2000000000000002</c:v>
                </c:pt>
                <c:pt idx="591">
                  <c:v>-2</c:v>
                </c:pt>
                <c:pt idx="592">
                  <c:v>-1.8</c:v>
                </c:pt>
                <c:pt idx="593">
                  <c:v>-1.6</c:v>
                </c:pt>
                <c:pt idx="594">
                  <c:v>-1.4</c:v>
                </c:pt>
                <c:pt idx="595">
                  <c:v>-1.2</c:v>
                </c:pt>
                <c:pt idx="596">
                  <c:v>-1</c:v>
                </c:pt>
                <c:pt idx="597">
                  <c:v>-0.8</c:v>
                </c:pt>
                <c:pt idx="598">
                  <c:v>-0.6</c:v>
                </c:pt>
                <c:pt idx="599">
                  <c:v>-0.4</c:v>
                </c:pt>
                <c:pt idx="600">
                  <c:v>-0.2</c:v>
                </c:pt>
                <c:pt idx="601">
                  <c:v>0</c:v>
                </c:pt>
              </c:numCache>
            </c:numRef>
          </c:xVal>
          <c:yVal>
            <c:numRef>
              <c:f>media!$J$2:$J$603</c:f>
              <c:numCache>
                <c:formatCode>0.00E+00</c:formatCode>
                <c:ptCount val="602"/>
                <c:pt idx="0">
                  <c:v>3.2113325000000001E-10</c:v>
                </c:pt>
                <c:pt idx="1">
                  <c:v>2.9768624999999998E-10</c:v>
                </c:pt>
                <c:pt idx="2">
                  <c:v>2.8099162499999998E-10</c:v>
                </c:pt>
                <c:pt idx="3">
                  <c:v>2.6808524999999999E-10</c:v>
                </c:pt>
                <c:pt idx="4">
                  <c:v>2.5760412499999999E-10</c:v>
                </c:pt>
                <c:pt idx="5">
                  <c:v>2.4877562499999999E-10</c:v>
                </c:pt>
                <c:pt idx="6">
                  <c:v>2.413325E-10</c:v>
                </c:pt>
                <c:pt idx="7">
                  <c:v>2.3489999999999998E-10</c:v>
                </c:pt>
                <c:pt idx="8">
                  <c:v>2.29252E-10</c:v>
                </c:pt>
                <c:pt idx="9">
                  <c:v>2.24191125E-10</c:v>
                </c:pt>
                <c:pt idx="10">
                  <c:v>2.1961724999999999E-10</c:v>
                </c:pt>
                <c:pt idx="11">
                  <c:v>2.1545200000000001E-10</c:v>
                </c:pt>
                <c:pt idx="12">
                  <c:v>2.11629125E-10</c:v>
                </c:pt>
                <c:pt idx="13">
                  <c:v>2.0811037500000001E-10</c:v>
                </c:pt>
                <c:pt idx="14">
                  <c:v>2.0483837500000001E-10</c:v>
                </c:pt>
                <c:pt idx="15">
                  <c:v>2.0179399999999999E-10</c:v>
                </c:pt>
                <c:pt idx="16">
                  <c:v>1.9893774999999999E-10</c:v>
                </c:pt>
                <c:pt idx="17">
                  <c:v>1.9624175E-10</c:v>
                </c:pt>
                <c:pt idx="18">
                  <c:v>1.9371037500000001E-10</c:v>
                </c:pt>
                <c:pt idx="19">
                  <c:v>1.91313625E-10</c:v>
                </c:pt>
                <c:pt idx="20">
                  <c:v>1.8902625000000001E-10</c:v>
                </c:pt>
                <c:pt idx="21">
                  <c:v>1.86850375E-10</c:v>
                </c:pt>
                <c:pt idx="22">
                  <c:v>1.8477575E-10</c:v>
                </c:pt>
                <c:pt idx="23">
                  <c:v>1.8279750000000001E-10</c:v>
                </c:pt>
                <c:pt idx="24">
                  <c:v>1.80887375E-10</c:v>
                </c:pt>
                <c:pt idx="25">
                  <c:v>1.7905274999999999E-10</c:v>
                </c:pt>
                <c:pt idx="26">
                  <c:v>1.7729712500000001E-10</c:v>
                </c:pt>
                <c:pt idx="27">
                  <c:v>1.7559787499999999E-10</c:v>
                </c:pt>
                <c:pt idx="28">
                  <c:v>1.7396924999999999E-10</c:v>
                </c:pt>
                <c:pt idx="29">
                  <c:v>1.7237712499999999E-10</c:v>
                </c:pt>
                <c:pt idx="30">
                  <c:v>1.7084350000000001E-10</c:v>
                </c:pt>
                <c:pt idx="31">
                  <c:v>1.6936637499999999E-10</c:v>
                </c:pt>
                <c:pt idx="32">
                  <c:v>1.6791662500000001E-10</c:v>
                </c:pt>
                <c:pt idx="33">
                  <c:v>1.6652550000000001E-10</c:v>
                </c:pt>
                <c:pt idx="34">
                  <c:v>1.65167375E-10</c:v>
                </c:pt>
                <c:pt idx="35">
                  <c:v>1.63850375E-10</c:v>
                </c:pt>
                <c:pt idx="36">
                  <c:v>1.62556E-10</c:v>
                </c:pt>
                <c:pt idx="37">
                  <c:v>1.6130075000000001E-10</c:v>
                </c:pt>
                <c:pt idx="38">
                  <c:v>1.6007937500000001E-10</c:v>
                </c:pt>
                <c:pt idx="39">
                  <c:v>1.5887762499999999E-10</c:v>
                </c:pt>
                <c:pt idx="40">
                  <c:v>1.57718375E-10</c:v>
                </c:pt>
                <c:pt idx="41">
                  <c:v>1.5657737500000001E-10</c:v>
                </c:pt>
                <c:pt idx="42">
                  <c:v>1.5545787499999999E-10</c:v>
                </c:pt>
                <c:pt idx="43">
                  <c:v>1.54379625E-10</c:v>
                </c:pt>
                <c:pt idx="44">
                  <c:v>1.533085E-10</c:v>
                </c:pt>
                <c:pt idx="45">
                  <c:v>1.5226875E-10</c:v>
                </c:pt>
                <c:pt idx="46">
                  <c:v>1.51240375E-10</c:v>
                </c:pt>
                <c:pt idx="47">
                  <c:v>1.5023074999999999E-10</c:v>
                </c:pt>
                <c:pt idx="48">
                  <c:v>1.49253E-10</c:v>
                </c:pt>
                <c:pt idx="49">
                  <c:v>1.482795E-10</c:v>
                </c:pt>
                <c:pt idx="50">
                  <c:v>1.47326375E-10</c:v>
                </c:pt>
                <c:pt idx="51">
                  <c:v>1.46402E-10</c:v>
                </c:pt>
                <c:pt idx="52">
                  <c:v>1.4547187499999999E-10</c:v>
                </c:pt>
                <c:pt idx="53">
                  <c:v>1.44572125E-10</c:v>
                </c:pt>
                <c:pt idx="54">
                  <c:v>1.4367512500000001E-10</c:v>
                </c:pt>
                <c:pt idx="55">
                  <c:v>1.42799875E-10</c:v>
                </c:pt>
                <c:pt idx="56">
                  <c:v>1.4193200000000001E-10</c:v>
                </c:pt>
                <c:pt idx="57">
                  <c:v>1.4108162499999999E-10</c:v>
                </c:pt>
                <c:pt idx="58">
                  <c:v>1.4023712500000001E-10</c:v>
                </c:pt>
                <c:pt idx="59">
                  <c:v>1.3939937500000001E-10</c:v>
                </c:pt>
                <c:pt idx="60">
                  <c:v>1.38575375E-10</c:v>
                </c:pt>
                <c:pt idx="61">
                  <c:v>1.3775599999999999E-10</c:v>
                </c:pt>
                <c:pt idx="62">
                  <c:v>1.3694987499999999E-10</c:v>
                </c:pt>
                <c:pt idx="63">
                  <c:v>1.3614562499999999E-10</c:v>
                </c:pt>
                <c:pt idx="64">
                  <c:v>1.3534412499999999E-10</c:v>
                </c:pt>
                <c:pt idx="65">
                  <c:v>1.3455649999999999E-10</c:v>
                </c:pt>
                <c:pt idx="66">
                  <c:v>1.3378212500000001E-10</c:v>
                </c:pt>
                <c:pt idx="67">
                  <c:v>1.3299450000000001E-10</c:v>
                </c:pt>
                <c:pt idx="68">
                  <c:v>1.322215E-10</c:v>
                </c:pt>
                <c:pt idx="69">
                  <c:v>1.3145437499999999E-10</c:v>
                </c:pt>
                <c:pt idx="70">
                  <c:v>1.30683125E-10</c:v>
                </c:pt>
                <c:pt idx="71">
                  <c:v>1.2992875E-10</c:v>
                </c:pt>
                <c:pt idx="72">
                  <c:v>1.29162125E-10</c:v>
                </c:pt>
                <c:pt idx="73">
                  <c:v>1.2840087500000001E-10</c:v>
                </c:pt>
                <c:pt idx="74">
                  <c:v>1.27643125E-10</c:v>
                </c:pt>
                <c:pt idx="75">
                  <c:v>1.2688487500000001E-10</c:v>
                </c:pt>
                <c:pt idx="76">
                  <c:v>1.2612012499999999E-10</c:v>
                </c:pt>
                <c:pt idx="77">
                  <c:v>1.25367E-10</c:v>
                </c:pt>
                <c:pt idx="78">
                  <c:v>1.2460712500000001E-10</c:v>
                </c:pt>
                <c:pt idx="79">
                  <c:v>1.2385024999999999E-10</c:v>
                </c:pt>
                <c:pt idx="80">
                  <c:v>1.2308350000000001E-10</c:v>
                </c:pt>
                <c:pt idx="81">
                  <c:v>1.2231825000000001E-10</c:v>
                </c:pt>
                <c:pt idx="82">
                  <c:v>1.2154050000000001E-10</c:v>
                </c:pt>
                <c:pt idx="83">
                  <c:v>1.2077437500000001E-10</c:v>
                </c:pt>
                <c:pt idx="84">
                  <c:v>1.19998125E-10</c:v>
                </c:pt>
                <c:pt idx="85">
                  <c:v>1.1921125000000001E-10</c:v>
                </c:pt>
                <c:pt idx="86">
                  <c:v>1.1842087500000001E-10</c:v>
                </c:pt>
                <c:pt idx="87">
                  <c:v>1.1763125E-10</c:v>
                </c:pt>
                <c:pt idx="88">
                  <c:v>1.16813375E-10</c:v>
                </c:pt>
                <c:pt idx="89">
                  <c:v>1.1600975000000001E-10</c:v>
                </c:pt>
                <c:pt idx="90">
                  <c:v>1.1517800000000001E-10</c:v>
                </c:pt>
                <c:pt idx="91">
                  <c:v>1.1433325E-10</c:v>
                </c:pt>
                <c:pt idx="92">
                  <c:v>1.13477875E-10</c:v>
                </c:pt>
                <c:pt idx="93">
                  <c:v>1.1261025E-10</c:v>
                </c:pt>
                <c:pt idx="94">
                  <c:v>1.11722125E-10</c:v>
                </c:pt>
                <c:pt idx="95">
                  <c:v>1.10803375E-10</c:v>
                </c:pt>
                <c:pt idx="96">
                  <c:v>1.0986925E-10</c:v>
                </c:pt>
                <c:pt idx="97">
                  <c:v>1.0890912499999999E-10</c:v>
                </c:pt>
                <c:pt idx="98">
                  <c:v>1.07924875E-10</c:v>
                </c:pt>
                <c:pt idx="99">
                  <c:v>1.06893375E-10</c:v>
                </c:pt>
                <c:pt idx="100">
                  <c:v>1.0583412499999999E-10</c:v>
                </c:pt>
                <c:pt idx="101">
                  <c:v>1.04720125E-10</c:v>
                </c:pt>
                <c:pt idx="102">
                  <c:v>1.03554E-10</c:v>
                </c:pt>
                <c:pt idx="103">
                  <c:v>1.02332125E-10</c:v>
                </c:pt>
                <c:pt idx="104">
                  <c:v>1.01043625E-10</c:v>
                </c:pt>
                <c:pt idx="105">
                  <c:v>9.9642137500000001E-11</c:v>
                </c:pt>
                <c:pt idx="106">
                  <c:v>9.81315375E-11</c:v>
                </c:pt>
                <c:pt idx="107">
                  <c:v>9.6489799999999995E-11</c:v>
                </c:pt>
                <c:pt idx="108">
                  <c:v>9.4644450000000006E-11</c:v>
                </c:pt>
                <c:pt idx="109">
                  <c:v>9.2569212500000004E-11</c:v>
                </c:pt>
                <c:pt idx="110">
                  <c:v>9.0142637499999999E-11</c:v>
                </c:pt>
                <c:pt idx="111">
                  <c:v>8.7186087500000005E-11</c:v>
                </c:pt>
                <c:pt idx="112">
                  <c:v>8.3372300000000002E-11</c:v>
                </c:pt>
                <c:pt idx="113">
                  <c:v>7.8027387499999995E-11</c:v>
                </c:pt>
                <c:pt idx="114">
                  <c:v>6.9279350000000005E-11</c:v>
                </c:pt>
                <c:pt idx="115">
                  <c:v>5.2774675E-11</c:v>
                </c:pt>
                <c:pt idx="116">
                  <c:v>2.9525233749999997E-11</c:v>
                </c:pt>
                <c:pt idx="117">
                  <c:v>1.109914E-11</c:v>
                </c:pt>
                <c:pt idx="118">
                  <c:v>6.3498250000000002E-12</c:v>
                </c:pt>
                <c:pt idx="119">
                  <c:v>5.0912300000000003E-12</c:v>
                </c:pt>
                <c:pt idx="120">
                  <c:v>4.4479825E-12</c:v>
                </c:pt>
                <c:pt idx="121">
                  <c:v>4.0396050000000003E-12</c:v>
                </c:pt>
                <c:pt idx="122">
                  <c:v>3.7440600000000001E-12</c:v>
                </c:pt>
                <c:pt idx="123">
                  <c:v>3.5265949999999999E-12</c:v>
                </c:pt>
                <c:pt idx="124">
                  <c:v>3.3448E-12</c:v>
                </c:pt>
                <c:pt idx="125">
                  <c:v>3.2081487499999999E-12</c:v>
                </c:pt>
                <c:pt idx="126">
                  <c:v>3.0878837500000001E-12</c:v>
                </c:pt>
                <c:pt idx="127">
                  <c:v>2.9857350000000001E-12</c:v>
                </c:pt>
                <c:pt idx="128">
                  <c:v>2.9101299999999998E-12</c:v>
                </c:pt>
                <c:pt idx="129">
                  <c:v>2.8506100000000001E-12</c:v>
                </c:pt>
                <c:pt idx="130">
                  <c:v>2.7924962499999999E-12</c:v>
                </c:pt>
                <c:pt idx="131">
                  <c:v>2.7485437500000001E-12</c:v>
                </c:pt>
                <c:pt idx="132">
                  <c:v>2.7109812500000001E-12</c:v>
                </c:pt>
                <c:pt idx="133">
                  <c:v>2.67383125E-12</c:v>
                </c:pt>
                <c:pt idx="134">
                  <c:v>2.6545700000000001E-12</c:v>
                </c:pt>
                <c:pt idx="135">
                  <c:v>2.63623E-12</c:v>
                </c:pt>
                <c:pt idx="136">
                  <c:v>2.6224725000000001E-12</c:v>
                </c:pt>
                <c:pt idx="137">
                  <c:v>2.6048150000000001E-12</c:v>
                </c:pt>
                <c:pt idx="138">
                  <c:v>2.5952350000000001E-12</c:v>
                </c:pt>
                <c:pt idx="139">
                  <c:v>2.5927512500000001E-12</c:v>
                </c:pt>
                <c:pt idx="140">
                  <c:v>2.58367625E-12</c:v>
                </c:pt>
                <c:pt idx="141">
                  <c:v>2.5689287500000001E-12</c:v>
                </c:pt>
                <c:pt idx="142">
                  <c:v>2.5798862500000001E-12</c:v>
                </c:pt>
                <c:pt idx="143">
                  <c:v>2.5643187499999998E-12</c:v>
                </c:pt>
                <c:pt idx="144">
                  <c:v>2.5626037500000002E-12</c:v>
                </c:pt>
                <c:pt idx="145">
                  <c:v>2.5629237499999999E-12</c:v>
                </c:pt>
                <c:pt idx="146">
                  <c:v>2.56360125E-12</c:v>
                </c:pt>
                <c:pt idx="147">
                  <c:v>2.5588074999999998E-12</c:v>
                </c:pt>
                <c:pt idx="148">
                  <c:v>2.5576699999999999E-12</c:v>
                </c:pt>
                <c:pt idx="149">
                  <c:v>2.5533400000000001E-12</c:v>
                </c:pt>
                <c:pt idx="150">
                  <c:v>2.5495050000000001E-12</c:v>
                </c:pt>
                <c:pt idx="151">
                  <c:v>2.54432875E-12</c:v>
                </c:pt>
                <c:pt idx="152">
                  <c:v>2.5441275000000002E-12</c:v>
                </c:pt>
                <c:pt idx="153">
                  <c:v>2.5430537499999999E-12</c:v>
                </c:pt>
                <c:pt idx="154">
                  <c:v>2.5476687499999999E-12</c:v>
                </c:pt>
                <c:pt idx="155">
                  <c:v>2.5441249999999999E-12</c:v>
                </c:pt>
                <c:pt idx="156">
                  <c:v>2.5429087499999998E-12</c:v>
                </c:pt>
                <c:pt idx="157">
                  <c:v>2.5438400000000002E-12</c:v>
                </c:pt>
                <c:pt idx="158">
                  <c:v>2.5426024999999999E-12</c:v>
                </c:pt>
                <c:pt idx="159">
                  <c:v>2.52808375E-12</c:v>
                </c:pt>
                <c:pt idx="160">
                  <c:v>2.5293525000000002E-12</c:v>
                </c:pt>
                <c:pt idx="161">
                  <c:v>2.5424475000000001E-12</c:v>
                </c:pt>
                <c:pt idx="162">
                  <c:v>2.5400337500000002E-12</c:v>
                </c:pt>
                <c:pt idx="163">
                  <c:v>2.5316412499999998E-12</c:v>
                </c:pt>
                <c:pt idx="164">
                  <c:v>2.5261212500000001E-12</c:v>
                </c:pt>
                <c:pt idx="165">
                  <c:v>2.5260312499999998E-12</c:v>
                </c:pt>
                <c:pt idx="166">
                  <c:v>2.529905E-12</c:v>
                </c:pt>
                <c:pt idx="167">
                  <c:v>2.5253562499999999E-12</c:v>
                </c:pt>
                <c:pt idx="168">
                  <c:v>2.5262699999999999E-12</c:v>
                </c:pt>
                <c:pt idx="169">
                  <c:v>2.5302749999999999E-12</c:v>
                </c:pt>
                <c:pt idx="170">
                  <c:v>2.529395E-12</c:v>
                </c:pt>
                <c:pt idx="171">
                  <c:v>2.5226775000000001E-12</c:v>
                </c:pt>
                <c:pt idx="172">
                  <c:v>2.5252887500000001E-12</c:v>
                </c:pt>
                <c:pt idx="173">
                  <c:v>2.5253099999999999E-12</c:v>
                </c:pt>
                <c:pt idx="174">
                  <c:v>2.5292562499999999E-12</c:v>
                </c:pt>
                <c:pt idx="175">
                  <c:v>2.5264349999999998E-12</c:v>
                </c:pt>
                <c:pt idx="176">
                  <c:v>2.5211874999999999E-12</c:v>
                </c:pt>
                <c:pt idx="177">
                  <c:v>2.5241849999999999E-12</c:v>
                </c:pt>
                <c:pt idx="178">
                  <c:v>2.5239337499999999E-12</c:v>
                </c:pt>
                <c:pt idx="179">
                  <c:v>2.5260925E-12</c:v>
                </c:pt>
                <c:pt idx="180">
                  <c:v>2.5162775E-12</c:v>
                </c:pt>
                <c:pt idx="181">
                  <c:v>2.5124137499999999E-12</c:v>
                </c:pt>
                <c:pt idx="182">
                  <c:v>2.5207837499999998E-12</c:v>
                </c:pt>
                <c:pt idx="183">
                  <c:v>2.5122712500000001E-12</c:v>
                </c:pt>
                <c:pt idx="184">
                  <c:v>2.5073674999999998E-12</c:v>
                </c:pt>
                <c:pt idx="185">
                  <c:v>2.5095887500000001E-12</c:v>
                </c:pt>
                <c:pt idx="186">
                  <c:v>2.5107874999999998E-12</c:v>
                </c:pt>
                <c:pt idx="187">
                  <c:v>2.5176075E-12</c:v>
                </c:pt>
                <c:pt idx="188">
                  <c:v>2.5157775000000002E-12</c:v>
                </c:pt>
                <c:pt idx="189">
                  <c:v>2.5158712500000002E-12</c:v>
                </c:pt>
                <c:pt idx="190">
                  <c:v>2.5135412500000001E-12</c:v>
                </c:pt>
                <c:pt idx="191">
                  <c:v>2.5163637500000001E-12</c:v>
                </c:pt>
                <c:pt idx="192">
                  <c:v>2.5102062499999999E-12</c:v>
                </c:pt>
                <c:pt idx="193">
                  <c:v>2.5135937500000001E-12</c:v>
                </c:pt>
                <c:pt idx="194">
                  <c:v>2.5101949999999999E-12</c:v>
                </c:pt>
                <c:pt idx="195">
                  <c:v>2.5141737500000001E-12</c:v>
                </c:pt>
                <c:pt idx="196">
                  <c:v>2.5122175000000001E-12</c:v>
                </c:pt>
                <c:pt idx="197">
                  <c:v>2.517835E-12</c:v>
                </c:pt>
                <c:pt idx="198">
                  <c:v>2.5155550000000002E-12</c:v>
                </c:pt>
                <c:pt idx="199">
                  <c:v>2.51289375E-12</c:v>
                </c:pt>
                <c:pt idx="200">
                  <c:v>2.5062312499999998E-12</c:v>
                </c:pt>
                <c:pt idx="201">
                  <c:v>2.5045287500000001E-12</c:v>
                </c:pt>
                <c:pt idx="202">
                  <c:v>2.5120712500000001E-12</c:v>
                </c:pt>
                <c:pt idx="203">
                  <c:v>2.5031650000000001E-12</c:v>
                </c:pt>
                <c:pt idx="204">
                  <c:v>2.5097400000000002E-12</c:v>
                </c:pt>
                <c:pt idx="205">
                  <c:v>2.5124812500000001E-12</c:v>
                </c:pt>
                <c:pt idx="206">
                  <c:v>2.5118200000000001E-12</c:v>
                </c:pt>
                <c:pt idx="207">
                  <c:v>2.5041449999999999E-12</c:v>
                </c:pt>
                <c:pt idx="208">
                  <c:v>2.5125087499999998E-12</c:v>
                </c:pt>
                <c:pt idx="209">
                  <c:v>2.5012575E-12</c:v>
                </c:pt>
                <c:pt idx="210">
                  <c:v>2.50367E-12</c:v>
                </c:pt>
                <c:pt idx="211">
                  <c:v>2.5052937499999999E-12</c:v>
                </c:pt>
                <c:pt idx="212">
                  <c:v>2.5073199999999999E-12</c:v>
                </c:pt>
                <c:pt idx="213">
                  <c:v>2.50277375E-12</c:v>
                </c:pt>
                <c:pt idx="214">
                  <c:v>2.5145012500000002E-12</c:v>
                </c:pt>
                <c:pt idx="215">
                  <c:v>2.5034525E-12</c:v>
                </c:pt>
                <c:pt idx="216">
                  <c:v>2.5038600000000002E-12</c:v>
                </c:pt>
                <c:pt idx="217">
                  <c:v>2.5056887500000001E-12</c:v>
                </c:pt>
                <c:pt idx="218">
                  <c:v>2.5037900000000002E-12</c:v>
                </c:pt>
                <c:pt idx="219">
                  <c:v>2.5098812500000001E-12</c:v>
                </c:pt>
                <c:pt idx="220">
                  <c:v>2.5030525000000002E-12</c:v>
                </c:pt>
                <c:pt idx="221">
                  <c:v>2.5070387499999999E-12</c:v>
                </c:pt>
                <c:pt idx="222">
                  <c:v>2.5030175000000001E-12</c:v>
                </c:pt>
                <c:pt idx="223">
                  <c:v>2.5031512499999998E-12</c:v>
                </c:pt>
                <c:pt idx="224">
                  <c:v>2.5077412499999999E-12</c:v>
                </c:pt>
                <c:pt idx="225">
                  <c:v>2.5041687499999999E-12</c:v>
                </c:pt>
                <c:pt idx="226">
                  <c:v>2.5048037500000001E-12</c:v>
                </c:pt>
                <c:pt idx="227">
                  <c:v>2.4957074999999998E-12</c:v>
                </c:pt>
                <c:pt idx="228">
                  <c:v>2.5037237499999999E-12</c:v>
                </c:pt>
                <c:pt idx="229">
                  <c:v>2.5017712500000001E-12</c:v>
                </c:pt>
                <c:pt idx="230">
                  <c:v>2.5025887499999998E-12</c:v>
                </c:pt>
                <c:pt idx="231">
                  <c:v>2.50816125E-12</c:v>
                </c:pt>
                <c:pt idx="232">
                  <c:v>2.4954350000000001E-12</c:v>
                </c:pt>
                <c:pt idx="233">
                  <c:v>2.5004362500000001E-12</c:v>
                </c:pt>
                <c:pt idx="234">
                  <c:v>2.49714625E-12</c:v>
                </c:pt>
                <c:pt idx="235">
                  <c:v>2.4954849999999998E-12</c:v>
                </c:pt>
                <c:pt idx="236">
                  <c:v>2.5020724999999999E-12</c:v>
                </c:pt>
                <c:pt idx="237">
                  <c:v>2.4985174999999999E-12</c:v>
                </c:pt>
                <c:pt idx="238">
                  <c:v>2.49049375E-12</c:v>
                </c:pt>
                <c:pt idx="239">
                  <c:v>2.4989375E-12</c:v>
                </c:pt>
                <c:pt idx="240">
                  <c:v>2.5055250000000001E-12</c:v>
                </c:pt>
                <c:pt idx="241">
                  <c:v>2.4940912499999998E-12</c:v>
                </c:pt>
                <c:pt idx="242">
                  <c:v>2.4928562500000002E-12</c:v>
                </c:pt>
                <c:pt idx="243">
                  <c:v>2.4984999999999999E-12</c:v>
                </c:pt>
                <c:pt idx="244">
                  <c:v>2.4944575E-12</c:v>
                </c:pt>
                <c:pt idx="245">
                  <c:v>2.4986612500000001E-12</c:v>
                </c:pt>
                <c:pt idx="246">
                  <c:v>2.50303125E-12</c:v>
                </c:pt>
                <c:pt idx="247">
                  <c:v>2.49951125E-12</c:v>
                </c:pt>
                <c:pt idx="248">
                  <c:v>2.49085625E-12</c:v>
                </c:pt>
                <c:pt idx="249">
                  <c:v>2.5020037500000002E-12</c:v>
                </c:pt>
                <c:pt idx="250">
                  <c:v>2.4930037500000001E-12</c:v>
                </c:pt>
                <c:pt idx="251">
                  <c:v>2.4941424999999999E-12</c:v>
                </c:pt>
                <c:pt idx="252">
                  <c:v>2.4922125000000002E-12</c:v>
                </c:pt>
                <c:pt idx="253">
                  <c:v>2.49349125E-12</c:v>
                </c:pt>
                <c:pt idx="254">
                  <c:v>2.4987962500000001E-12</c:v>
                </c:pt>
                <c:pt idx="255">
                  <c:v>2.497415E-12</c:v>
                </c:pt>
                <c:pt idx="256">
                  <c:v>2.5005612499999999E-12</c:v>
                </c:pt>
                <c:pt idx="257">
                  <c:v>2.4906649999999999E-12</c:v>
                </c:pt>
                <c:pt idx="258">
                  <c:v>2.4940775E-12</c:v>
                </c:pt>
                <c:pt idx="259">
                  <c:v>2.4963274999999999E-12</c:v>
                </c:pt>
                <c:pt idx="260">
                  <c:v>2.50145625E-12</c:v>
                </c:pt>
                <c:pt idx="261">
                  <c:v>2.4966050000000001E-12</c:v>
                </c:pt>
                <c:pt idx="262">
                  <c:v>2.4916012499999999E-12</c:v>
                </c:pt>
                <c:pt idx="263">
                  <c:v>2.4946137500000002E-12</c:v>
                </c:pt>
                <c:pt idx="264">
                  <c:v>2.4897399999999999E-12</c:v>
                </c:pt>
                <c:pt idx="265">
                  <c:v>2.4928962499999999E-12</c:v>
                </c:pt>
                <c:pt idx="266">
                  <c:v>2.4863100000000001E-12</c:v>
                </c:pt>
                <c:pt idx="267">
                  <c:v>2.4877599999999999E-12</c:v>
                </c:pt>
                <c:pt idx="268">
                  <c:v>2.4887812500000001E-12</c:v>
                </c:pt>
                <c:pt idx="269">
                  <c:v>2.4890875E-12</c:v>
                </c:pt>
                <c:pt idx="270">
                  <c:v>2.4881174999999999E-12</c:v>
                </c:pt>
                <c:pt idx="271">
                  <c:v>2.492145E-12</c:v>
                </c:pt>
                <c:pt idx="272">
                  <c:v>2.4881200000000001E-12</c:v>
                </c:pt>
                <c:pt idx="273">
                  <c:v>2.4906975000000001E-12</c:v>
                </c:pt>
                <c:pt idx="274">
                  <c:v>2.484215E-12</c:v>
                </c:pt>
                <c:pt idx="275">
                  <c:v>2.4872462500000002E-12</c:v>
                </c:pt>
                <c:pt idx="276">
                  <c:v>2.4866349999999999E-12</c:v>
                </c:pt>
                <c:pt idx="277">
                  <c:v>2.4849499999999998E-12</c:v>
                </c:pt>
                <c:pt idx="278">
                  <c:v>2.4892100000000001E-12</c:v>
                </c:pt>
                <c:pt idx="279">
                  <c:v>2.4882625E-12</c:v>
                </c:pt>
                <c:pt idx="280">
                  <c:v>2.4900387499999998E-12</c:v>
                </c:pt>
                <c:pt idx="281">
                  <c:v>2.4927450000000002E-12</c:v>
                </c:pt>
                <c:pt idx="282">
                  <c:v>2.4823424999999999E-12</c:v>
                </c:pt>
                <c:pt idx="283">
                  <c:v>2.4878474999999999E-12</c:v>
                </c:pt>
                <c:pt idx="284">
                  <c:v>2.4900324999999999E-12</c:v>
                </c:pt>
                <c:pt idx="285">
                  <c:v>2.48045E-12</c:v>
                </c:pt>
                <c:pt idx="286">
                  <c:v>2.4811837499999999E-12</c:v>
                </c:pt>
                <c:pt idx="287">
                  <c:v>2.49027625E-12</c:v>
                </c:pt>
                <c:pt idx="288">
                  <c:v>2.4903325000000002E-12</c:v>
                </c:pt>
                <c:pt idx="289">
                  <c:v>2.48662875E-12</c:v>
                </c:pt>
                <c:pt idx="290">
                  <c:v>2.4853587499999999E-12</c:v>
                </c:pt>
                <c:pt idx="291">
                  <c:v>2.4856537500000002E-12</c:v>
                </c:pt>
                <c:pt idx="292">
                  <c:v>2.48645875E-12</c:v>
                </c:pt>
                <c:pt idx="293">
                  <c:v>2.4834225000000002E-12</c:v>
                </c:pt>
                <c:pt idx="294">
                  <c:v>2.4812975000000001E-12</c:v>
                </c:pt>
                <c:pt idx="295">
                  <c:v>2.48197875E-12</c:v>
                </c:pt>
                <c:pt idx="296">
                  <c:v>2.4856187500000002E-12</c:v>
                </c:pt>
                <c:pt idx="297">
                  <c:v>2.4865824999999999E-12</c:v>
                </c:pt>
                <c:pt idx="298">
                  <c:v>2.4922812499999999E-12</c:v>
                </c:pt>
                <c:pt idx="299">
                  <c:v>2.48476E-12</c:v>
                </c:pt>
                <c:pt idx="300">
                  <c:v>2.4881437500000001E-12</c:v>
                </c:pt>
                <c:pt idx="301">
                  <c:v>2.4790824999999998E-12</c:v>
                </c:pt>
                <c:pt idx="302">
                  <c:v>2.4802012500000002E-12</c:v>
                </c:pt>
                <c:pt idx="303">
                  <c:v>2.4824087499999998E-12</c:v>
                </c:pt>
                <c:pt idx="304">
                  <c:v>2.48589E-12</c:v>
                </c:pt>
                <c:pt idx="305">
                  <c:v>2.4829762499999998E-12</c:v>
                </c:pt>
                <c:pt idx="306">
                  <c:v>2.4898587500000001E-12</c:v>
                </c:pt>
                <c:pt idx="307">
                  <c:v>2.48480125E-12</c:v>
                </c:pt>
                <c:pt idx="308">
                  <c:v>2.4863100000000001E-12</c:v>
                </c:pt>
                <c:pt idx="309">
                  <c:v>2.4876637500000001E-12</c:v>
                </c:pt>
                <c:pt idx="310">
                  <c:v>2.4881537500000002E-12</c:v>
                </c:pt>
                <c:pt idx="311">
                  <c:v>2.48422125E-12</c:v>
                </c:pt>
                <c:pt idx="312">
                  <c:v>2.4869874999999999E-12</c:v>
                </c:pt>
                <c:pt idx="313">
                  <c:v>2.4863424999999999E-12</c:v>
                </c:pt>
                <c:pt idx="314">
                  <c:v>2.4919587499999999E-12</c:v>
                </c:pt>
                <c:pt idx="315">
                  <c:v>2.493035E-12</c:v>
                </c:pt>
                <c:pt idx="316">
                  <c:v>2.485685E-12</c:v>
                </c:pt>
                <c:pt idx="317">
                  <c:v>2.4820062500000001E-12</c:v>
                </c:pt>
                <c:pt idx="318">
                  <c:v>2.49131875E-12</c:v>
                </c:pt>
                <c:pt idx="319">
                  <c:v>2.4854775000000002E-12</c:v>
                </c:pt>
                <c:pt idx="320">
                  <c:v>2.4887587500000001E-12</c:v>
                </c:pt>
                <c:pt idx="321">
                  <c:v>2.4923950000000001E-12</c:v>
                </c:pt>
                <c:pt idx="322">
                  <c:v>2.4887400000000002E-12</c:v>
                </c:pt>
                <c:pt idx="323">
                  <c:v>2.4886475000000001E-12</c:v>
                </c:pt>
                <c:pt idx="324">
                  <c:v>2.4883099999999999E-12</c:v>
                </c:pt>
                <c:pt idx="325">
                  <c:v>2.48820375E-12</c:v>
                </c:pt>
                <c:pt idx="326">
                  <c:v>2.4901387499999998E-12</c:v>
                </c:pt>
                <c:pt idx="327">
                  <c:v>2.485275E-12</c:v>
                </c:pt>
                <c:pt idx="328">
                  <c:v>2.4876150000000002E-12</c:v>
                </c:pt>
                <c:pt idx="329">
                  <c:v>2.4912912499999999E-12</c:v>
                </c:pt>
                <c:pt idx="330">
                  <c:v>2.485715E-12</c:v>
                </c:pt>
                <c:pt idx="331">
                  <c:v>2.4853037500000001E-12</c:v>
                </c:pt>
                <c:pt idx="332">
                  <c:v>2.4941987500000001E-12</c:v>
                </c:pt>
                <c:pt idx="333">
                  <c:v>2.491535E-12</c:v>
                </c:pt>
                <c:pt idx="334">
                  <c:v>2.4857825000000002E-12</c:v>
                </c:pt>
                <c:pt idx="335">
                  <c:v>2.48876625E-12</c:v>
                </c:pt>
                <c:pt idx="336">
                  <c:v>2.490775E-12</c:v>
                </c:pt>
                <c:pt idx="337">
                  <c:v>2.4968899999999999E-12</c:v>
                </c:pt>
                <c:pt idx="338">
                  <c:v>2.49650125E-12</c:v>
                </c:pt>
                <c:pt idx="339">
                  <c:v>2.4948325E-12</c:v>
                </c:pt>
                <c:pt idx="340">
                  <c:v>2.4943887499999999E-12</c:v>
                </c:pt>
                <c:pt idx="341">
                  <c:v>2.48942125E-12</c:v>
                </c:pt>
                <c:pt idx="342">
                  <c:v>2.4926587500000001E-12</c:v>
                </c:pt>
                <c:pt idx="343">
                  <c:v>2.4888562499999998E-12</c:v>
                </c:pt>
                <c:pt idx="344">
                  <c:v>2.49424125E-12</c:v>
                </c:pt>
                <c:pt idx="345">
                  <c:v>2.4910749999999999E-12</c:v>
                </c:pt>
                <c:pt idx="346">
                  <c:v>2.4931299999999999E-12</c:v>
                </c:pt>
                <c:pt idx="347">
                  <c:v>2.4958249999999998E-12</c:v>
                </c:pt>
                <c:pt idx="348">
                  <c:v>2.4981100000000001E-12</c:v>
                </c:pt>
                <c:pt idx="349">
                  <c:v>2.4996875E-12</c:v>
                </c:pt>
                <c:pt idx="350">
                  <c:v>2.5006637500000001E-12</c:v>
                </c:pt>
                <c:pt idx="351">
                  <c:v>2.5027862499999999E-12</c:v>
                </c:pt>
                <c:pt idx="352">
                  <c:v>2.49815375E-12</c:v>
                </c:pt>
                <c:pt idx="353">
                  <c:v>2.5005087499999999E-12</c:v>
                </c:pt>
                <c:pt idx="354">
                  <c:v>2.5024524999999999E-12</c:v>
                </c:pt>
                <c:pt idx="355">
                  <c:v>2.5041837500000001E-12</c:v>
                </c:pt>
                <c:pt idx="356">
                  <c:v>2.4978099999999998E-12</c:v>
                </c:pt>
                <c:pt idx="357">
                  <c:v>2.4921787500000001E-12</c:v>
                </c:pt>
                <c:pt idx="358">
                  <c:v>2.4945212500000001E-12</c:v>
                </c:pt>
                <c:pt idx="359">
                  <c:v>2.4994475E-12</c:v>
                </c:pt>
                <c:pt idx="360">
                  <c:v>2.4944887499999999E-12</c:v>
                </c:pt>
                <c:pt idx="361">
                  <c:v>2.4987749999999999E-12</c:v>
                </c:pt>
                <c:pt idx="362">
                  <c:v>2.5046137499999999E-12</c:v>
                </c:pt>
                <c:pt idx="363">
                  <c:v>2.4992937500000001E-12</c:v>
                </c:pt>
                <c:pt idx="364">
                  <c:v>2.5010387500000001E-12</c:v>
                </c:pt>
                <c:pt idx="365">
                  <c:v>2.492285E-12</c:v>
                </c:pt>
                <c:pt idx="366">
                  <c:v>2.5006662499999999E-12</c:v>
                </c:pt>
                <c:pt idx="367">
                  <c:v>2.50046625E-12</c:v>
                </c:pt>
                <c:pt idx="368">
                  <c:v>2.5052962500000001E-12</c:v>
                </c:pt>
                <c:pt idx="369">
                  <c:v>2.5022975000000001E-12</c:v>
                </c:pt>
                <c:pt idx="370">
                  <c:v>2.5042525000000002E-12</c:v>
                </c:pt>
                <c:pt idx="371">
                  <c:v>2.50392125E-12</c:v>
                </c:pt>
                <c:pt idx="372">
                  <c:v>2.5008899999999999E-12</c:v>
                </c:pt>
                <c:pt idx="373">
                  <c:v>2.4972662500000002E-12</c:v>
                </c:pt>
                <c:pt idx="374">
                  <c:v>2.5096499999999999E-12</c:v>
                </c:pt>
                <c:pt idx="375">
                  <c:v>2.5000312500000001E-12</c:v>
                </c:pt>
                <c:pt idx="376">
                  <c:v>2.4990637500000002E-12</c:v>
                </c:pt>
                <c:pt idx="377">
                  <c:v>2.5077025000000001E-12</c:v>
                </c:pt>
                <c:pt idx="378">
                  <c:v>2.4983599999999999E-12</c:v>
                </c:pt>
                <c:pt idx="379">
                  <c:v>2.5053837500000001E-12</c:v>
                </c:pt>
                <c:pt idx="380">
                  <c:v>2.49998E-12</c:v>
                </c:pt>
                <c:pt idx="381">
                  <c:v>2.5045462500000001E-12</c:v>
                </c:pt>
                <c:pt idx="382">
                  <c:v>2.5061962499999998E-12</c:v>
                </c:pt>
                <c:pt idx="383">
                  <c:v>2.5071037499999998E-12</c:v>
                </c:pt>
                <c:pt idx="384">
                  <c:v>2.4983437500000002E-12</c:v>
                </c:pt>
                <c:pt idx="385">
                  <c:v>2.50566125E-12</c:v>
                </c:pt>
                <c:pt idx="386">
                  <c:v>2.5046100000000002E-12</c:v>
                </c:pt>
                <c:pt idx="387">
                  <c:v>2.5076850000000001E-12</c:v>
                </c:pt>
                <c:pt idx="388">
                  <c:v>2.5074887499999999E-12</c:v>
                </c:pt>
                <c:pt idx="389">
                  <c:v>2.5031199999999999E-12</c:v>
                </c:pt>
                <c:pt idx="390">
                  <c:v>2.5021150000000002E-12</c:v>
                </c:pt>
                <c:pt idx="391">
                  <c:v>2.5113537499999999E-12</c:v>
                </c:pt>
                <c:pt idx="392">
                  <c:v>2.5067487500000001E-12</c:v>
                </c:pt>
                <c:pt idx="393">
                  <c:v>2.5090474999999999E-12</c:v>
                </c:pt>
                <c:pt idx="394">
                  <c:v>2.5100249999999999E-12</c:v>
                </c:pt>
                <c:pt idx="395">
                  <c:v>2.51758375E-12</c:v>
                </c:pt>
                <c:pt idx="396">
                  <c:v>2.5069175000000002E-12</c:v>
                </c:pt>
                <c:pt idx="397">
                  <c:v>2.5053662500000001E-12</c:v>
                </c:pt>
                <c:pt idx="398">
                  <c:v>2.5102137499999998E-12</c:v>
                </c:pt>
                <c:pt idx="399">
                  <c:v>2.5069125000000001E-12</c:v>
                </c:pt>
                <c:pt idx="400">
                  <c:v>2.5170925E-12</c:v>
                </c:pt>
                <c:pt idx="401">
                  <c:v>2.5073275000000002E-12</c:v>
                </c:pt>
                <c:pt idx="402">
                  <c:v>2.5189987500000002E-12</c:v>
                </c:pt>
                <c:pt idx="403">
                  <c:v>2.5107349999999998E-12</c:v>
                </c:pt>
                <c:pt idx="404">
                  <c:v>2.51390625E-12</c:v>
                </c:pt>
                <c:pt idx="405">
                  <c:v>2.5117900000000001E-12</c:v>
                </c:pt>
                <c:pt idx="406">
                  <c:v>2.5178700000000001E-12</c:v>
                </c:pt>
                <c:pt idx="407">
                  <c:v>2.5185462499999999E-12</c:v>
                </c:pt>
                <c:pt idx="408">
                  <c:v>2.5174287500000002E-12</c:v>
                </c:pt>
                <c:pt idx="409">
                  <c:v>2.5136237500000001E-12</c:v>
                </c:pt>
                <c:pt idx="410">
                  <c:v>2.5229425E-12</c:v>
                </c:pt>
                <c:pt idx="411">
                  <c:v>2.5198025000000001E-12</c:v>
                </c:pt>
                <c:pt idx="412">
                  <c:v>2.5159412500000002E-12</c:v>
                </c:pt>
                <c:pt idx="413">
                  <c:v>2.51490125E-12</c:v>
                </c:pt>
                <c:pt idx="414">
                  <c:v>2.5160737499999999E-12</c:v>
                </c:pt>
                <c:pt idx="415">
                  <c:v>2.5170500000000001E-12</c:v>
                </c:pt>
                <c:pt idx="416">
                  <c:v>2.51681625E-12</c:v>
                </c:pt>
                <c:pt idx="417">
                  <c:v>2.5104087500000001E-12</c:v>
                </c:pt>
                <c:pt idx="418">
                  <c:v>2.5145462499999999E-12</c:v>
                </c:pt>
                <c:pt idx="419">
                  <c:v>2.518205E-12</c:v>
                </c:pt>
                <c:pt idx="420">
                  <c:v>2.5209312500000002E-12</c:v>
                </c:pt>
                <c:pt idx="421">
                  <c:v>2.5227637500000002E-12</c:v>
                </c:pt>
                <c:pt idx="422">
                  <c:v>2.5260299999999999E-12</c:v>
                </c:pt>
                <c:pt idx="423">
                  <c:v>2.52724E-12</c:v>
                </c:pt>
                <c:pt idx="424">
                  <c:v>2.5214950000000001E-12</c:v>
                </c:pt>
                <c:pt idx="425">
                  <c:v>2.5147475000000001E-12</c:v>
                </c:pt>
                <c:pt idx="426">
                  <c:v>2.52776125E-12</c:v>
                </c:pt>
                <c:pt idx="427">
                  <c:v>2.52625625E-12</c:v>
                </c:pt>
                <c:pt idx="428">
                  <c:v>2.5227562499999999E-12</c:v>
                </c:pt>
                <c:pt idx="429">
                  <c:v>2.5180774999999999E-12</c:v>
                </c:pt>
                <c:pt idx="430">
                  <c:v>2.52717625E-12</c:v>
                </c:pt>
                <c:pt idx="431">
                  <c:v>2.53362375E-12</c:v>
                </c:pt>
                <c:pt idx="432">
                  <c:v>2.5313225E-12</c:v>
                </c:pt>
                <c:pt idx="433">
                  <c:v>2.5225462499999998E-12</c:v>
                </c:pt>
                <c:pt idx="434">
                  <c:v>2.5320725E-12</c:v>
                </c:pt>
                <c:pt idx="435">
                  <c:v>2.53070125E-12</c:v>
                </c:pt>
                <c:pt idx="436">
                  <c:v>2.5303349999999998E-12</c:v>
                </c:pt>
                <c:pt idx="437">
                  <c:v>2.5299175E-12</c:v>
                </c:pt>
                <c:pt idx="438">
                  <c:v>2.5391862500000001E-12</c:v>
                </c:pt>
                <c:pt idx="439">
                  <c:v>2.5391437500000002E-12</c:v>
                </c:pt>
                <c:pt idx="440">
                  <c:v>2.5414125E-12</c:v>
                </c:pt>
                <c:pt idx="441">
                  <c:v>2.5395550000000001E-12</c:v>
                </c:pt>
                <c:pt idx="442">
                  <c:v>2.5307799999999998E-12</c:v>
                </c:pt>
                <c:pt idx="443">
                  <c:v>2.5365787500000002E-12</c:v>
                </c:pt>
                <c:pt idx="444">
                  <c:v>2.5315425000000002E-12</c:v>
                </c:pt>
                <c:pt idx="445">
                  <c:v>2.5457575E-12</c:v>
                </c:pt>
                <c:pt idx="446">
                  <c:v>2.5420287499999999E-12</c:v>
                </c:pt>
                <c:pt idx="447">
                  <c:v>2.5413037499999998E-12</c:v>
                </c:pt>
                <c:pt idx="448">
                  <c:v>2.5438562499999999E-12</c:v>
                </c:pt>
                <c:pt idx="449">
                  <c:v>2.5507787499999998E-12</c:v>
                </c:pt>
                <c:pt idx="450">
                  <c:v>2.5514287499999998E-12</c:v>
                </c:pt>
                <c:pt idx="451">
                  <c:v>2.5501012500000001E-12</c:v>
                </c:pt>
                <c:pt idx="452">
                  <c:v>2.5569149999999999E-12</c:v>
                </c:pt>
                <c:pt idx="453">
                  <c:v>2.5590062499999999E-12</c:v>
                </c:pt>
                <c:pt idx="454">
                  <c:v>2.5554887500000001E-12</c:v>
                </c:pt>
                <c:pt idx="455">
                  <c:v>2.56340875E-12</c:v>
                </c:pt>
                <c:pt idx="456">
                  <c:v>2.5678199999999999E-12</c:v>
                </c:pt>
                <c:pt idx="457">
                  <c:v>2.5685174999999998E-12</c:v>
                </c:pt>
                <c:pt idx="458">
                  <c:v>2.5623437499999999E-12</c:v>
                </c:pt>
                <c:pt idx="459">
                  <c:v>2.57824125E-12</c:v>
                </c:pt>
                <c:pt idx="460">
                  <c:v>2.5826537499999998E-12</c:v>
                </c:pt>
                <c:pt idx="461">
                  <c:v>2.5839550000000002E-12</c:v>
                </c:pt>
                <c:pt idx="462">
                  <c:v>2.5953287500000001E-12</c:v>
                </c:pt>
                <c:pt idx="463">
                  <c:v>2.60159625E-12</c:v>
                </c:pt>
                <c:pt idx="464">
                  <c:v>2.6109937500000001E-12</c:v>
                </c:pt>
                <c:pt idx="465">
                  <c:v>2.62481625E-12</c:v>
                </c:pt>
                <c:pt idx="466">
                  <c:v>2.6375912500000002E-12</c:v>
                </c:pt>
                <c:pt idx="467">
                  <c:v>2.6573925000000001E-12</c:v>
                </c:pt>
                <c:pt idx="468">
                  <c:v>2.6778674999999999E-12</c:v>
                </c:pt>
                <c:pt idx="469">
                  <c:v>2.7107212499999999E-12</c:v>
                </c:pt>
                <c:pt idx="470">
                  <c:v>2.74268875E-12</c:v>
                </c:pt>
                <c:pt idx="471">
                  <c:v>2.7918550000000001E-12</c:v>
                </c:pt>
                <c:pt idx="472">
                  <c:v>2.8446012500000001E-12</c:v>
                </c:pt>
                <c:pt idx="473">
                  <c:v>2.9153699999999999E-12</c:v>
                </c:pt>
                <c:pt idx="474">
                  <c:v>2.99279875E-12</c:v>
                </c:pt>
                <c:pt idx="475">
                  <c:v>3.0862575E-12</c:v>
                </c:pt>
                <c:pt idx="476">
                  <c:v>3.2074125000000002E-12</c:v>
                </c:pt>
                <c:pt idx="477">
                  <c:v>3.35185125E-12</c:v>
                </c:pt>
                <c:pt idx="478">
                  <c:v>3.5177900000000001E-12</c:v>
                </c:pt>
                <c:pt idx="479">
                  <c:v>3.7438350000000003E-12</c:v>
                </c:pt>
                <c:pt idx="480">
                  <c:v>4.0293562500000004E-12</c:v>
                </c:pt>
                <c:pt idx="481">
                  <c:v>4.4546125E-12</c:v>
                </c:pt>
                <c:pt idx="482">
                  <c:v>5.0929750000000003E-12</c:v>
                </c:pt>
                <c:pt idx="483">
                  <c:v>6.3477375000000003E-12</c:v>
                </c:pt>
                <c:pt idx="484">
                  <c:v>1.110467875E-11</c:v>
                </c:pt>
                <c:pt idx="485">
                  <c:v>2.951078125E-11</c:v>
                </c:pt>
                <c:pt idx="486">
                  <c:v>5.2791325000000002E-11</c:v>
                </c:pt>
                <c:pt idx="487">
                  <c:v>6.9277637500000002E-11</c:v>
                </c:pt>
                <c:pt idx="488">
                  <c:v>7.8020637500000002E-11</c:v>
                </c:pt>
                <c:pt idx="489">
                  <c:v>8.3376900000000098E-11</c:v>
                </c:pt>
                <c:pt idx="490">
                  <c:v>8.71791E-11</c:v>
                </c:pt>
                <c:pt idx="491">
                  <c:v>9.0139250000000005E-11</c:v>
                </c:pt>
                <c:pt idx="492">
                  <c:v>9.2570287499999998E-11</c:v>
                </c:pt>
                <c:pt idx="493">
                  <c:v>9.4655287499999996E-11</c:v>
                </c:pt>
                <c:pt idx="494">
                  <c:v>9.6487574999999997E-11</c:v>
                </c:pt>
                <c:pt idx="495">
                  <c:v>9.8140412499999999E-11</c:v>
                </c:pt>
                <c:pt idx="496">
                  <c:v>9.9647825000000095E-11</c:v>
                </c:pt>
                <c:pt idx="497">
                  <c:v>1.010377875E-10</c:v>
                </c:pt>
                <c:pt idx="498">
                  <c:v>1.02335E-10</c:v>
                </c:pt>
                <c:pt idx="499">
                  <c:v>1.03562625E-10</c:v>
                </c:pt>
                <c:pt idx="500">
                  <c:v>1.04721875E-10</c:v>
                </c:pt>
                <c:pt idx="501">
                  <c:v>1.05829875E-10</c:v>
                </c:pt>
                <c:pt idx="502">
                  <c:v>1.06895125E-10</c:v>
                </c:pt>
                <c:pt idx="503">
                  <c:v>1.079255E-10</c:v>
                </c:pt>
                <c:pt idx="504">
                  <c:v>1.0890912499999999E-10</c:v>
                </c:pt>
                <c:pt idx="505">
                  <c:v>1.09875E-10</c:v>
                </c:pt>
                <c:pt idx="506">
                  <c:v>1.10808625E-10</c:v>
                </c:pt>
                <c:pt idx="507">
                  <c:v>1.1171875000000001E-10</c:v>
                </c:pt>
                <c:pt idx="508">
                  <c:v>1.1260675E-10</c:v>
                </c:pt>
                <c:pt idx="509">
                  <c:v>1.13476375E-10</c:v>
                </c:pt>
                <c:pt idx="510">
                  <c:v>1.14328E-10</c:v>
                </c:pt>
                <c:pt idx="511">
                  <c:v>1.15174625E-10</c:v>
                </c:pt>
                <c:pt idx="512">
                  <c:v>1.160065E-10</c:v>
                </c:pt>
                <c:pt idx="513">
                  <c:v>1.168245E-10</c:v>
                </c:pt>
                <c:pt idx="514">
                  <c:v>1.1763137500000001E-10</c:v>
                </c:pt>
                <c:pt idx="515">
                  <c:v>1.1843E-10</c:v>
                </c:pt>
                <c:pt idx="516">
                  <c:v>1.1922225E-10</c:v>
                </c:pt>
                <c:pt idx="517">
                  <c:v>1.1999850000000001E-10</c:v>
                </c:pt>
                <c:pt idx="518">
                  <c:v>1.2077425E-10</c:v>
                </c:pt>
                <c:pt idx="519">
                  <c:v>1.215485E-10</c:v>
                </c:pt>
                <c:pt idx="520">
                  <c:v>1.22325125E-10</c:v>
                </c:pt>
                <c:pt idx="521">
                  <c:v>1.2308612499999999E-10</c:v>
                </c:pt>
                <c:pt idx="522">
                  <c:v>1.238485E-10</c:v>
                </c:pt>
                <c:pt idx="523">
                  <c:v>1.2461499999999999E-10</c:v>
                </c:pt>
                <c:pt idx="524">
                  <c:v>1.2537700000000001E-10</c:v>
                </c:pt>
                <c:pt idx="525">
                  <c:v>1.2612325E-10</c:v>
                </c:pt>
                <c:pt idx="526">
                  <c:v>1.2688825E-10</c:v>
                </c:pt>
                <c:pt idx="527">
                  <c:v>1.2764775E-10</c:v>
                </c:pt>
                <c:pt idx="528">
                  <c:v>1.2840962500000001E-10</c:v>
                </c:pt>
                <c:pt idx="529">
                  <c:v>1.2916975E-10</c:v>
                </c:pt>
                <c:pt idx="530">
                  <c:v>1.2992499999999999E-10</c:v>
                </c:pt>
                <c:pt idx="531">
                  <c:v>1.3068925000000001E-10</c:v>
                </c:pt>
                <c:pt idx="532">
                  <c:v>1.3146025000000001E-10</c:v>
                </c:pt>
                <c:pt idx="533">
                  <c:v>1.3222262499999999E-10</c:v>
                </c:pt>
                <c:pt idx="534">
                  <c:v>1.3300787500000001E-10</c:v>
                </c:pt>
                <c:pt idx="535">
                  <c:v>1.33777875E-10</c:v>
                </c:pt>
                <c:pt idx="536">
                  <c:v>1.345635E-10</c:v>
                </c:pt>
                <c:pt idx="537">
                  <c:v>1.3535487500000001E-10</c:v>
                </c:pt>
                <c:pt idx="538">
                  <c:v>1.3615525000000001E-10</c:v>
                </c:pt>
                <c:pt idx="539">
                  <c:v>1.3695837500000001E-10</c:v>
                </c:pt>
                <c:pt idx="540">
                  <c:v>1.3775962500000001E-10</c:v>
                </c:pt>
                <c:pt idx="541">
                  <c:v>1.3857899999999999E-10</c:v>
                </c:pt>
                <c:pt idx="542">
                  <c:v>1.3939675E-10</c:v>
                </c:pt>
                <c:pt idx="543">
                  <c:v>1.40238875E-10</c:v>
                </c:pt>
                <c:pt idx="544">
                  <c:v>1.41084875E-10</c:v>
                </c:pt>
                <c:pt idx="545">
                  <c:v>1.41935375E-10</c:v>
                </c:pt>
                <c:pt idx="546">
                  <c:v>1.4280875000000001E-10</c:v>
                </c:pt>
                <c:pt idx="547">
                  <c:v>1.43688625E-10</c:v>
                </c:pt>
                <c:pt idx="548">
                  <c:v>1.44578125E-10</c:v>
                </c:pt>
                <c:pt idx="549">
                  <c:v>1.4548012500000001E-10</c:v>
                </c:pt>
                <c:pt idx="550">
                  <c:v>1.46400375E-10</c:v>
                </c:pt>
                <c:pt idx="551">
                  <c:v>1.4733287500000001E-10</c:v>
                </c:pt>
                <c:pt idx="552">
                  <c:v>1.4828724999999999E-10</c:v>
                </c:pt>
                <c:pt idx="553">
                  <c:v>1.4924775000000001E-10</c:v>
                </c:pt>
                <c:pt idx="554">
                  <c:v>1.5023787500000001E-10</c:v>
                </c:pt>
                <c:pt idx="555">
                  <c:v>1.5124000000000001E-10</c:v>
                </c:pt>
                <c:pt idx="556">
                  <c:v>1.5227187500000001E-10</c:v>
                </c:pt>
                <c:pt idx="557">
                  <c:v>1.5332075E-10</c:v>
                </c:pt>
                <c:pt idx="558">
                  <c:v>1.5437625000000001E-10</c:v>
                </c:pt>
                <c:pt idx="559">
                  <c:v>1.55464125E-10</c:v>
                </c:pt>
                <c:pt idx="560">
                  <c:v>1.5658349999999999E-10</c:v>
                </c:pt>
                <c:pt idx="561">
                  <c:v>1.5772700000000001E-10</c:v>
                </c:pt>
                <c:pt idx="562">
                  <c:v>1.5888025E-10</c:v>
                </c:pt>
                <c:pt idx="563">
                  <c:v>1.600855E-10</c:v>
                </c:pt>
                <c:pt idx="564">
                  <c:v>1.6129825000000001E-10</c:v>
                </c:pt>
                <c:pt idx="565">
                  <c:v>1.6255499999999999E-10</c:v>
                </c:pt>
                <c:pt idx="566">
                  <c:v>1.6384312499999999E-10</c:v>
                </c:pt>
                <c:pt idx="567">
                  <c:v>1.6517600000000001E-10</c:v>
                </c:pt>
                <c:pt idx="568">
                  <c:v>1.6653150000000001E-10</c:v>
                </c:pt>
                <c:pt idx="569">
                  <c:v>1.6792875E-10</c:v>
                </c:pt>
                <c:pt idx="570">
                  <c:v>1.69359125E-10</c:v>
                </c:pt>
                <c:pt idx="571">
                  <c:v>1.7084149999999999E-10</c:v>
                </c:pt>
                <c:pt idx="572">
                  <c:v>1.7238025000000001E-10</c:v>
                </c:pt>
                <c:pt idx="573">
                  <c:v>1.73966125E-10</c:v>
                </c:pt>
                <c:pt idx="574">
                  <c:v>1.7560337500000001E-10</c:v>
                </c:pt>
                <c:pt idx="575">
                  <c:v>1.7729712500000001E-10</c:v>
                </c:pt>
                <c:pt idx="576">
                  <c:v>1.7906174999999999E-10</c:v>
                </c:pt>
                <c:pt idx="577">
                  <c:v>1.8088100000000001E-10</c:v>
                </c:pt>
                <c:pt idx="578">
                  <c:v>1.8279062499999999E-10</c:v>
                </c:pt>
                <c:pt idx="579">
                  <c:v>1.84775125E-10</c:v>
                </c:pt>
                <c:pt idx="580">
                  <c:v>1.8684062499999999E-10</c:v>
                </c:pt>
                <c:pt idx="581">
                  <c:v>1.89029125E-10</c:v>
                </c:pt>
                <c:pt idx="582">
                  <c:v>1.91322375E-10</c:v>
                </c:pt>
                <c:pt idx="583">
                  <c:v>1.93709125E-10</c:v>
                </c:pt>
                <c:pt idx="584">
                  <c:v>1.96240125E-10</c:v>
                </c:pt>
                <c:pt idx="585">
                  <c:v>1.9893774999999999E-10</c:v>
                </c:pt>
                <c:pt idx="586">
                  <c:v>2.0179000000000001E-10</c:v>
                </c:pt>
                <c:pt idx="587">
                  <c:v>2.0484425E-10</c:v>
                </c:pt>
                <c:pt idx="588">
                  <c:v>2.0810775E-10</c:v>
                </c:pt>
                <c:pt idx="589">
                  <c:v>2.1162675E-10</c:v>
                </c:pt>
                <c:pt idx="590">
                  <c:v>2.1544887499999999E-10</c:v>
                </c:pt>
                <c:pt idx="591">
                  <c:v>2.1961487500000001E-10</c:v>
                </c:pt>
                <c:pt idx="592">
                  <c:v>2.2418675E-10</c:v>
                </c:pt>
                <c:pt idx="593">
                  <c:v>2.2924375000000001E-10</c:v>
                </c:pt>
                <c:pt idx="594">
                  <c:v>2.3492287499999999E-10</c:v>
                </c:pt>
                <c:pt idx="595">
                  <c:v>2.41334125E-10</c:v>
                </c:pt>
                <c:pt idx="596">
                  <c:v>2.4876149999999999E-10</c:v>
                </c:pt>
                <c:pt idx="597">
                  <c:v>2.5760249999999999E-10</c:v>
                </c:pt>
                <c:pt idx="598">
                  <c:v>2.6808249999999999E-10</c:v>
                </c:pt>
                <c:pt idx="599">
                  <c:v>2.8097087499999998E-10</c:v>
                </c:pt>
                <c:pt idx="600">
                  <c:v>2.9769900000000001E-10</c:v>
                </c:pt>
                <c:pt idx="601">
                  <c:v>3.2110724999999999E-10</c:v>
                </c:pt>
              </c:numCache>
            </c:numRef>
          </c:yVal>
          <c:smooth val="1"/>
          <c:extLst>
            <c:ext xmlns:c16="http://schemas.microsoft.com/office/drawing/2014/chart" uri="{C3380CC4-5D6E-409C-BE32-E72D297353CC}">
              <c16:uniqueId val="{00000000-BF85-4859-9650-8993A05C6C9B}"/>
            </c:ext>
          </c:extLst>
        </c:ser>
        <c:dLbls>
          <c:showLegendKey val="0"/>
          <c:showVal val="0"/>
          <c:showCatName val="0"/>
          <c:showSerName val="0"/>
          <c:showPercent val="0"/>
          <c:showBubbleSize val="0"/>
        </c:dLbls>
        <c:axId val="-1990854976"/>
        <c:axId val="1619889872"/>
        <c:extLst>
          <c:ext xmlns:c15="http://schemas.microsoft.com/office/drawing/2012/chart" uri="{02D57815-91ED-43cb-92C2-25804820EDAC}">
            <c15:filteredScatterSeries>
              <c15:ser>
                <c:idx val="1"/>
                <c:order val="1"/>
                <c:tx>
                  <c:v>WF8</c:v>
                </c:tx>
                <c:spPr>
                  <a:ln w="19050" cap="rnd">
                    <a:solidFill>
                      <a:schemeClr val="accent2"/>
                    </a:solidFill>
                    <a:round/>
                  </a:ln>
                  <a:effectLst/>
                </c:spPr>
                <c:marker>
                  <c:symbol val="none"/>
                </c:marker>
                <c:xVal>
                  <c:numRef>
                    <c:extLst>
                      <c:ext uri="{02D57815-91ED-43cb-92C2-25804820EDAC}">
                        <c15:formulaRef>
                          <c15:sqref>media!$K$2:$K$603</c15:sqref>
                        </c15:formulaRef>
                      </c:ext>
                    </c:extLst>
                    <c:numCache>
                      <c:formatCode>General</c:formatCode>
                      <c:ptCount val="602"/>
                      <c:pt idx="0">
                        <c:v>0</c:v>
                      </c:pt>
                      <c:pt idx="1">
                        <c:v>-0.2</c:v>
                      </c:pt>
                      <c:pt idx="2">
                        <c:v>-0.4</c:v>
                      </c:pt>
                      <c:pt idx="3">
                        <c:v>-0.6</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pt idx="20">
                        <c:v>-4</c:v>
                      </c:pt>
                      <c:pt idx="21">
                        <c:v>-4.2</c:v>
                      </c:pt>
                      <c:pt idx="22">
                        <c:v>-4.4000000000000004</c:v>
                      </c:pt>
                      <c:pt idx="23">
                        <c:v>-4.5999999999999996</c:v>
                      </c:pt>
                      <c:pt idx="24">
                        <c:v>-4.8</c:v>
                      </c:pt>
                      <c:pt idx="25">
                        <c:v>-5</c:v>
                      </c:pt>
                      <c:pt idx="26">
                        <c:v>-5.2</c:v>
                      </c:pt>
                      <c:pt idx="27">
                        <c:v>-5.4</c:v>
                      </c:pt>
                      <c:pt idx="28">
                        <c:v>-5.6</c:v>
                      </c:pt>
                      <c:pt idx="29">
                        <c:v>-5.8</c:v>
                      </c:pt>
                      <c:pt idx="30">
                        <c:v>-6</c:v>
                      </c:pt>
                      <c:pt idx="31">
                        <c:v>-6.2</c:v>
                      </c:pt>
                      <c:pt idx="32">
                        <c:v>-6.4</c:v>
                      </c:pt>
                      <c:pt idx="33">
                        <c:v>-6.6</c:v>
                      </c:pt>
                      <c:pt idx="34">
                        <c:v>-6.8</c:v>
                      </c:pt>
                      <c:pt idx="35">
                        <c:v>-7</c:v>
                      </c:pt>
                      <c:pt idx="36">
                        <c:v>-7.2</c:v>
                      </c:pt>
                      <c:pt idx="37">
                        <c:v>-7.4</c:v>
                      </c:pt>
                      <c:pt idx="38">
                        <c:v>-7.6</c:v>
                      </c:pt>
                      <c:pt idx="39">
                        <c:v>-7.8</c:v>
                      </c:pt>
                      <c:pt idx="40">
                        <c:v>-8</c:v>
                      </c:pt>
                      <c:pt idx="41">
                        <c:v>-8.2000000000000011</c:v>
                      </c:pt>
                      <c:pt idx="42">
                        <c:v>-8.4</c:v>
                      </c:pt>
                      <c:pt idx="43">
                        <c:v>-8.6</c:v>
                      </c:pt>
                      <c:pt idx="44">
                        <c:v>-8.8000000000000007</c:v>
                      </c:pt>
                      <c:pt idx="45">
                        <c:v>-9</c:v>
                      </c:pt>
                      <c:pt idx="46">
                        <c:v>-9.2000000000000011</c:v>
                      </c:pt>
                      <c:pt idx="47">
                        <c:v>-9.4</c:v>
                      </c:pt>
                      <c:pt idx="48">
                        <c:v>-9.6</c:v>
                      </c:pt>
                      <c:pt idx="49">
                        <c:v>-9.8000000000000007</c:v>
                      </c:pt>
                      <c:pt idx="50">
                        <c:v>-10</c:v>
                      </c:pt>
                      <c:pt idx="51">
                        <c:v>-10.199999999999999</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-16.399999999999999</c:v>
                      </c:pt>
                      <c:pt idx="83">
                        <c:v>-16.600000000000001</c:v>
                      </c:pt>
                      <c:pt idx="84">
                        <c:v>-16.8</c:v>
                      </c:pt>
                      <c:pt idx="85">
                        <c:v>-17</c:v>
                      </c:pt>
                      <c:pt idx="86">
                        <c:v>-17.2</c:v>
                      </c:pt>
                      <c:pt idx="87">
                        <c:v>-17.399999999999999</c:v>
                      </c:pt>
                      <c:pt idx="88">
                        <c:v>-17.600000000000001</c:v>
                      </c:pt>
                      <c:pt idx="89">
                        <c:v>-17.8</c:v>
                      </c:pt>
                      <c:pt idx="90">
                        <c:v>-18</c:v>
                      </c:pt>
                      <c:pt idx="91">
                        <c:v>-18.2</c:v>
                      </c:pt>
                      <c:pt idx="92">
                        <c:v>-18.399999999999999</c:v>
                      </c:pt>
                      <c:pt idx="93">
                        <c:v>-18.600000000000001</c:v>
                      </c:pt>
                      <c:pt idx="94">
                        <c:v>-18.8</c:v>
                      </c:pt>
                      <c:pt idx="95">
                        <c:v>-19</c:v>
                      </c:pt>
                      <c:pt idx="96">
                        <c:v>-19.2</c:v>
                      </c:pt>
                      <c:pt idx="97">
                        <c:v>-19.399999999999999</c:v>
                      </c:pt>
                      <c:pt idx="98">
                        <c:v>-19.600000000000001</c:v>
                      </c:pt>
                      <c:pt idx="99">
                        <c:v>-19.8</c:v>
                      </c:pt>
                      <c:pt idx="100">
                        <c:v>-20</c:v>
                      </c:pt>
                      <c:pt idx="101">
                        <c:v>-20.2</c:v>
                      </c:pt>
                      <c:pt idx="102">
                        <c:v>-20.399999999999999</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-23.2</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-32.200000000000003</c:v>
                      </c:pt>
                      <c:pt idx="162">
                        <c:v>-32.4</c:v>
                      </c:pt>
                      <c:pt idx="163">
                        <c:v>-32.6</c:v>
                      </c:pt>
                      <c:pt idx="164">
                        <c:v>-32.800000000000011</c:v>
                      </c:pt>
                      <c:pt idx="165">
                        <c:v>-33</c:v>
                      </c:pt>
                      <c:pt idx="166">
                        <c:v>-33.200000000000003</c:v>
                      </c:pt>
                      <c:pt idx="167">
                        <c:v>-33.4</c:v>
                      </c:pt>
                      <c:pt idx="168">
                        <c:v>-33.6</c:v>
                      </c:pt>
                      <c:pt idx="169">
                        <c:v>-33.800000000000011</c:v>
                      </c:pt>
                      <c:pt idx="170">
                        <c:v>-34</c:v>
                      </c:pt>
                      <c:pt idx="171">
                        <c:v>-34.200000000000003</c:v>
                      </c:pt>
                      <c:pt idx="172">
                        <c:v>-34.4</c:v>
                      </c:pt>
                      <c:pt idx="173">
                        <c:v>-34.6</c:v>
                      </c:pt>
                      <c:pt idx="174">
                        <c:v>-34.800000000000011</c:v>
                      </c:pt>
                      <c:pt idx="175">
                        <c:v>-35</c:v>
                      </c:pt>
                      <c:pt idx="176">
                        <c:v>-35.200000000000003</c:v>
                      </c:pt>
                      <c:pt idx="177">
                        <c:v>-35.4</c:v>
                      </c:pt>
                      <c:pt idx="178">
                        <c:v>-35.6</c:v>
                      </c:pt>
                      <c:pt idx="179">
                        <c:v>-35.800000000000011</c:v>
                      </c:pt>
                      <c:pt idx="180">
                        <c:v>-36</c:v>
                      </c:pt>
                      <c:pt idx="181">
                        <c:v>-36.200000000000003</c:v>
                      </c:pt>
                      <c:pt idx="182">
                        <c:v>-36.4</c:v>
                      </c:pt>
                      <c:pt idx="183">
                        <c:v>-36.6</c:v>
                      </c:pt>
                      <c:pt idx="184">
                        <c:v>-36.800000000000011</c:v>
                      </c:pt>
                      <c:pt idx="185">
                        <c:v>-37</c:v>
                      </c:pt>
                      <c:pt idx="186">
                        <c:v>-37.200000000000003</c:v>
                      </c:pt>
                      <c:pt idx="187">
                        <c:v>-37.4</c:v>
                      </c:pt>
                      <c:pt idx="188">
                        <c:v>-37.6</c:v>
                      </c:pt>
                      <c:pt idx="189">
                        <c:v>-37.800000000000011</c:v>
                      </c:pt>
                      <c:pt idx="190">
                        <c:v>-38</c:v>
                      </c:pt>
                      <c:pt idx="191">
                        <c:v>-38.200000000000003</c:v>
                      </c:pt>
                      <c:pt idx="192">
                        <c:v>-38.4</c:v>
                      </c:pt>
                      <c:pt idx="193">
                        <c:v>-38.6</c:v>
                      </c:pt>
                      <c:pt idx="194">
                        <c:v>-38.800000000000011</c:v>
                      </c:pt>
                      <c:pt idx="195">
                        <c:v>-39</c:v>
                      </c:pt>
                      <c:pt idx="196">
                        <c:v>-39.200000000000003</c:v>
                      </c:pt>
                      <c:pt idx="197">
                        <c:v>-39.4</c:v>
                      </c:pt>
                      <c:pt idx="198">
                        <c:v>-39.6</c:v>
                      </c:pt>
                      <c:pt idx="199">
                        <c:v>-39.800000000000011</c:v>
                      </c:pt>
                      <c:pt idx="200">
                        <c:v>-40</c:v>
                      </c:pt>
                      <c:pt idx="201">
                        <c:v>-40.200000000000003</c:v>
                      </c:pt>
                      <c:pt idx="202">
                        <c:v>-40.4</c:v>
                      </c:pt>
                      <c:pt idx="203">
                        <c:v>-40.6</c:v>
                      </c:pt>
                      <c:pt idx="204">
                        <c:v>-40.800000000000011</c:v>
                      </c:pt>
                      <c:pt idx="205">
                        <c:v>-41</c:v>
                      </c:pt>
                      <c:pt idx="206">
                        <c:v>-41.2</c:v>
                      </c:pt>
                      <c:pt idx="207">
                        <c:v>-41.4</c:v>
                      </c:pt>
                      <c:pt idx="208">
                        <c:v>-41.6</c:v>
                      </c:pt>
                      <c:pt idx="209">
                        <c:v>-41.8</c:v>
                      </c:pt>
                      <c:pt idx="210">
                        <c:v>-42</c:v>
                      </c:pt>
                      <c:pt idx="211">
                        <c:v>-42.2</c:v>
                      </c:pt>
                      <c:pt idx="212">
                        <c:v>-42.4</c:v>
                      </c:pt>
                      <c:pt idx="213">
                        <c:v>-42.6</c:v>
                      </c:pt>
                      <c:pt idx="214">
                        <c:v>-42.8</c:v>
                      </c:pt>
                      <c:pt idx="215">
                        <c:v>-43</c:v>
                      </c:pt>
                      <c:pt idx="216">
                        <c:v>-43.2</c:v>
                      </c:pt>
                      <c:pt idx="217">
                        <c:v>-43.4</c:v>
                      </c:pt>
                      <c:pt idx="218">
                        <c:v>-43.6</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-46.2</c:v>
                      </c:pt>
                      <c:pt idx="232">
                        <c:v>-46.4</c:v>
                      </c:pt>
                      <c:pt idx="233">
                        <c:v>-46.6</c:v>
                      </c:pt>
                      <c:pt idx="234">
                        <c:v>-46.8</c:v>
                      </c:pt>
                      <c:pt idx="235">
                        <c:v>-47</c:v>
                      </c:pt>
                      <c:pt idx="236">
                        <c:v>-47.2</c:v>
                      </c:pt>
                      <c:pt idx="237">
                        <c:v>-47.4</c:v>
                      </c:pt>
                      <c:pt idx="238">
                        <c:v>-47.6</c:v>
                      </c:pt>
                      <c:pt idx="239">
                        <c:v>-47.8</c:v>
                      </c:pt>
                      <c:pt idx="240">
                        <c:v>-48</c:v>
                      </c:pt>
                      <c:pt idx="241">
                        <c:v>-48.2</c:v>
                      </c:pt>
                      <c:pt idx="242">
                        <c:v>-48.4</c:v>
                      </c:pt>
                      <c:pt idx="243">
                        <c:v>-48.6</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-51.2</c:v>
                      </c:pt>
                      <c:pt idx="257">
                        <c:v>-51.4</c:v>
                      </c:pt>
                      <c:pt idx="258">
                        <c:v>-51.6</c:v>
                      </c:pt>
                      <c:pt idx="259">
                        <c:v>-51.8</c:v>
                      </c:pt>
                      <c:pt idx="260">
                        <c:v>-52</c:v>
                      </c:pt>
                      <c:pt idx="261">
                        <c:v>-52.2</c:v>
                      </c:pt>
                      <c:pt idx="262">
                        <c:v>-52.4</c:v>
                      </c:pt>
                      <c:pt idx="263">
                        <c:v>-52.6</c:v>
                      </c:pt>
                      <c:pt idx="264">
                        <c:v>-52.8</c:v>
                      </c:pt>
                      <c:pt idx="265">
                        <c:v>-53</c:v>
                      </c:pt>
                      <c:pt idx="266">
                        <c:v>-53.2</c:v>
                      </c:pt>
                      <c:pt idx="267">
                        <c:v>-53.4</c:v>
                      </c:pt>
                      <c:pt idx="268">
                        <c:v>-53.6</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-56.2</c:v>
                      </c:pt>
                      <c:pt idx="282">
                        <c:v>-56.4</c:v>
                      </c:pt>
                      <c:pt idx="283">
                        <c:v>-56.6</c:v>
                      </c:pt>
                      <c:pt idx="284">
                        <c:v>-56.8</c:v>
                      </c:pt>
                      <c:pt idx="285">
                        <c:v>-57</c:v>
                      </c:pt>
                      <c:pt idx="286">
                        <c:v>-57.2</c:v>
                      </c:pt>
                      <c:pt idx="287">
                        <c:v>-57.4</c:v>
                      </c:pt>
                      <c:pt idx="288">
                        <c:v>-57.6</c:v>
                      </c:pt>
                      <c:pt idx="289">
                        <c:v>-57.8</c:v>
                      </c:pt>
                      <c:pt idx="290">
                        <c:v>-58</c:v>
                      </c:pt>
                      <c:pt idx="291">
                        <c:v>-58.2</c:v>
                      </c:pt>
                      <c:pt idx="292">
                        <c:v>-58.4</c:v>
                      </c:pt>
                      <c:pt idx="293">
                        <c:v>-58.6</c:v>
                      </c:pt>
                      <c:pt idx="294">
                        <c:v>-58.8</c:v>
                      </c:pt>
                      <c:pt idx="295">
                        <c:v>-59</c:v>
                      </c:pt>
                      <c:pt idx="296">
                        <c:v>-59.2</c:v>
                      </c:pt>
                      <c:pt idx="297">
                        <c:v>-59.4</c:v>
                      </c:pt>
                      <c:pt idx="298">
                        <c:v>-59.6</c:v>
                      </c:pt>
                      <c:pt idx="299">
                        <c:v>-59.8</c:v>
                      </c:pt>
                      <c:pt idx="300">
                        <c:v>-60</c:v>
                      </c:pt>
                      <c:pt idx="301">
                        <c:v>-60</c:v>
                      </c:pt>
                      <c:pt idx="302">
                        <c:v>-59.8</c:v>
                      </c:pt>
                      <c:pt idx="303">
                        <c:v>-59.6</c:v>
                      </c:pt>
                      <c:pt idx="304">
                        <c:v>-59.4</c:v>
                      </c:pt>
                      <c:pt idx="305">
                        <c:v>-59.2</c:v>
                      </c:pt>
                      <c:pt idx="306">
                        <c:v>-59</c:v>
                      </c:pt>
                      <c:pt idx="307">
                        <c:v>-58.8</c:v>
                      </c:pt>
                      <c:pt idx="308">
                        <c:v>-58.6</c:v>
                      </c:pt>
                      <c:pt idx="309">
                        <c:v>-58.4</c:v>
                      </c:pt>
                      <c:pt idx="310">
                        <c:v>-58.2</c:v>
                      </c:pt>
                      <c:pt idx="311">
                        <c:v>-58</c:v>
                      </c:pt>
                      <c:pt idx="312">
                        <c:v>-57.8</c:v>
                      </c:pt>
                      <c:pt idx="313">
                        <c:v>-57.6</c:v>
                      </c:pt>
                      <c:pt idx="314">
                        <c:v>-57.4</c:v>
                      </c:pt>
                      <c:pt idx="315">
                        <c:v>-57.2</c:v>
                      </c:pt>
                      <c:pt idx="316">
                        <c:v>-57</c:v>
                      </c:pt>
                      <c:pt idx="317">
                        <c:v>-56.8</c:v>
                      </c:pt>
                      <c:pt idx="318">
                        <c:v>-56.6</c:v>
                      </c:pt>
                      <c:pt idx="319">
                        <c:v>-56.4</c:v>
                      </c:pt>
                      <c:pt idx="320">
                        <c:v>-56.2</c:v>
                      </c:pt>
                      <c:pt idx="321">
                        <c:v>-56</c:v>
                      </c:pt>
                      <c:pt idx="322">
                        <c:v>-55.8</c:v>
                      </c:pt>
                      <c:pt idx="323">
                        <c:v>-55.6</c:v>
                      </c:pt>
                      <c:pt idx="324">
                        <c:v>-55.4</c:v>
                      </c:pt>
                      <c:pt idx="325">
                        <c:v>-55.2</c:v>
                      </c:pt>
                      <c:pt idx="326">
                        <c:v>-55</c:v>
                      </c:pt>
                      <c:pt idx="327">
                        <c:v>-54.8</c:v>
                      </c:pt>
                      <c:pt idx="328">
                        <c:v>-54.6</c:v>
                      </c:pt>
                      <c:pt idx="329">
                        <c:v>-54.4</c:v>
                      </c:pt>
                      <c:pt idx="330">
                        <c:v>-54.2</c:v>
                      </c:pt>
                      <c:pt idx="331">
                        <c:v>-54</c:v>
                      </c:pt>
                      <c:pt idx="332">
                        <c:v>-53.8</c:v>
                      </c:pt>
                      <c:pt idx="333">
                        <c:v>-53.6</c:v>
                      </c:pt>
                      <c:pt idx="334">
                        <c:v>-53.4</c:v>
                      </c:pt>
                      <c:pt idx="335">
                        <c:v>-53.2</c:v>
                      </c:pt>
                      <c:pt idx="336">
                        <c:v>-53</c:v>
                      </c:pt>
                      <c:pt idx="337">
                        <c:v>-52.8</c:v>
                      </c:pt>
                      <c:pt idx="338">
                        <c:v>-52.6</c:v>
                      </c:pt>
                      <c:pt idx="339">
                        <c:v>-52.4</c:v>
                      </c:pt>
                      <c:pt idx="340">
                        <c:v>-52.2</c:v>
                      </c:pt>
                      <c:pt idx="341">
                        <c:v>-52</c:v>
                      </c:pt>
                      <c:pt idx="342">
                        <c:v>-51.8</c:v>
                      </c:pt>
                      <c:pt idx="343">
                        <c:v>-51.6</c:v>
                      </c:pt>
                      <c:pt idx="344">
                        <c:v>-51.4</c:v>
                      </c:pt>
                      <c:pt idx="345">
                        <c:v>-51.2</c:v>
                      </c:pt>
                      <c:pt idx="346">
                        <c:v>-51</c:v>
                      </c:pt>
                      <c:pt idx="347">
                        <c:v>-50.8</c:v>
                      </c:pt>
                      <c:pt idx="348">
                        <c:v>-50.6</c:v>
                      </c:pt>
                      <c:pt idx="349">
                        <c:v>-50.4</c:v>
                      </c:pt>
                      <c:pt idx="350">
                        <c:v>-50.2</c:v>
                      </c:pt>
                      <c:pt idx="351">
                        <c:v>-50</c:v>
                      </c:pt>
                      <c:pt idx="352">
                        <c:v>-49.8</c:v>
                      </c:pt>
                      <c:pt idx="353">
                        <c:v>-49.6</c:v>
                      </c:pt>
                      <c:pt idx="354">
                        <c:v>-49.4</c:v>
                      </c:pt>
                      <c:pt idx="355">
                        <c:v>-49.2</c:v>
                      </c:pt>
                      <c:pt idx="356">
                        <c:v>-49</c:v>
                      </c:pt>
                      <c:pt idx="357">
                        <c:v>-48.8</c:v>
                      </c:pt>
                      <c:pt idx="358">
                        <c:v>-48.6</c:v>
                      </c:pt>
                      <c:pt idx="359">
                        <c:v>-48.4</c:v>
                      </c:pt>
                      <c:pt idx="360">
                        <c:v>-48.2</c:v>
                      </c:pt>
                      <c:pt idx="361">
                        <c:v>-48</c:v>
                      </c:pt>
                      <c:pt idx="362">
                        <c:v>-47.8</c:v>
                      </c:pt>
                      <c:pt idx="363">
                        <c:v>-47.6</c:v>
                      </c:pt>
                      <c:pt idx="364">
                        <c:v>-47.4</c:v>
                      </c:pt>
                      <c:pt idx="365">
                        <c:v>-47.2</c:v>
                      </c:pt>
                      <c:pt idx="366">
                        <c:v>-47</c:v>
                      </c:pt>
                      <c:pt idx="367">
                        <c:v>-46.8</c:v>
                      </c:pt>
                      <c:pt idx="368">
                        <c:v>-46.6</c:v>
                      </c:pt>
                      <c:pt idx="369">
                        <c:v>-46.4</c:v>
                      </c:pt>
                      <c:pt idx="370">
                        <c:v>-46.2</c:v>
                      </c:pt>
                      <c:pt idx="371">
                        <c:v>-46</c:v>
                      </c:pt>
                      <c:pt idx="372">
                        <c:v>-45.8</c:v>
                      </c:pt>
                      <c:pt idx="373">
                        <c:v>-45.6</c:v>
                      </c:pt>
                      <c:pt idx="374">
                        <c:v>-45.4</c:v>
                      </c:pt>
                      <c:pt idx="375">
                        <c:v>-45.2</c:v>
                      </c:pt>
                      <c:pt idx="376">
                        <c:v>-45</c:v>
                      </c:pt>
                      <c:pt idx="377">
                        <c:v>-44.8</c:v>
                      </c:pt>
                      <c:pt idx="378">
                        <c:v>-44.6</c:v>
                      </c:pt>
                      <c:pt idx="379">
                        <c:v>-44.4</c:v>
                      </c:pt>
                      <c:pt idx="380">
                        <c:v>-44.2</c:v>
                      </c:pt>
                      <c:pt idx="381">
                        <c:v>-44</c:v>
                      </c:pt>
                      <c:pt idx="382">
                        <c:v>-43.8</c:v>
                      </c:pt>
                      <c:pt idx="383">
                        <c:v>-43.6</c:v>
                      </c:pt>
                      <c:pt idx="384">
                        <c:v>-43.4</c:v>
                      </c:pt>
                      <c:pt idx="385">
                        <c:v>-43.2</c:v>
                      </c:pt>
                      <c:pt idx="386">
                        <c:v>-43</c:v>
                      </c:pt>
                      <c:pt idx="387">
                        <c:v>-42.8</c:v>
                      </c:pt>
                      <c:pt idx="388">
                        <c:v>-42.6</c:v>
                      </c:pt>
                      <c:pt idx="389">
                        <c:v>-42.4</c:v>
                      </c:pt>
                      <c:pt idx="390">
                        <c:v>-42.2</c:v>
                      </c:pt>
                      <c:pt idx="391">
                        <c:v>-42</c:v>
                      </c:pt>
                      <c:pt idx="392">
                        <c:v>-41.8</c:v>
                      </c:pt>
                      <c:pt idx="393">
                        <c:v>-41.6</c:v>
                      </c:pt>
                      <c:pt idx="394">
                        <c:v>-41.4</c:v>
                      </c:pt>
                      <c:pt idx="395">
                        <c:v>-41.2</c:v>
                      </c:pt>
                      <c:pt idx="396">
                        <c:v>-41</c:v>
                      </c:pt>
                      <c:pt idx="397">
                        <c:v>-40.800000000000011</c:v>
                      </c:pt>
                      <c:pt idx="398">
                        <c:v>-40.6</c:v>
                      </c:pt>
                      <c:pt idx="399">
                        <c:v>-40.4</c:v>
                      </c:pt>
                      <c:pt idx="400">
                        <c:v>-40.200000000000003</c:v>
                      </c:pt>
                      <c:pt idx="401">
                        <c:v>-40</c:v>
                      </c:pt>
                      <c:pt idx="402">
                        <c:v>-39.800000000000011</c:v>
                      </c:pt>
                      <c:pt idx="403">
                        <c:v>-39.6</c:v>
                      </c:pt>
                      <c:pt idx="404">
                        <c:v>-39.4</c:v>
                      </c:pt>
                      <c:pt idx="405">
                        <c:v>-39.200000000000003</c:v>
                      </c:pt>
                      <c:pt idx="406">
                        <c:v>-39</c:v>
                      </c:pt>
                      <c:pt idx="407">
                        <c:v>-38.800000000000011</c:v>
                      </c:pt>
                      <c:pt idx="408">
                        <c:v>-38.6</c:v>
                      </c:pt>
                      <c:pt idx="409">
                        <c:v>-38.4</c:v>
                      </c:pt>
                      <c:pt idx="410">
                        <c:v>-38.200000000000003</c:v>
                      </c:pt>
                      <c:pt idx="411">
                        <c:v>-38</c:v>
                      </c:pt>
                      <c:pt idx="412">
                        <c:v>-37.800000000000011</c:v>
                      </c:pt>
                      <c:pt idx="413">
                        <c:v>-37.6</c:v>
                      </c:pt>
                      <c:pt idx="414">
                        <c:v>-37.4</c:v>
                      </c:pt>
                      <c:pt idx="415">
                        <c:v>-37.200000000000003</c:v>
                      </c:pt>
                      <c:pt idx="416">
                        <c:v>-37</c:v>
                      </c:pt>
                      <c:pt idx="417">
                        <c:v>-36.800000000000011</c:v>
                      </c:pt>
                      <c:pt idx="418">
                        <c:v>-36.6</c:v>
                      </c:pt>
                      <c:pt idx="419">
                        <c:v>-36.4</c:v>
                      </c:pt>
                      <c:pt idx="420">
                        <c:v>-36.200000000000003</c:v>
                      </c:pt>
                      <c:pt idx="421">
                        <c:v>-36</c:v>
                      </c:pt>
                      <c:pt idx="422">
                        <c:v>-35.800000000000011</c:v>
                      </c:pt>
                      <c:pt idx="423">
                        <c:v>-35.6</c:v>
                      </c:pt>
                      <c:pt idx="424">
                        <c:v>-35.4</c:v>
                      </c:pt>
                      <c:pt idx="425">
                        <c:v>-35.200000000000003</c:v>
                      </c:pt>
                      <c:pt idx="426">
                        <c:v>-35</c:v>
                      </c:pt>
                      <c:pt idx="427">
                        <c:v>-34.800000000000011</c:v>
                      </c:pt>
                      <c:pt idx="428">
                        <c:v>-34.6</c:v>
                      </c:pt>
                      <c:pt idx="429">
                        <c:v>-34.4</c:v>
                      </c:pt>
                      <c:pt idx="430">
                        <c:v>-34.200000000000003</c:v>
                      </c:pt>
                      <c:pt idx="431">
                        <c:v>-34</c:v>
                      </c:pt>
                      <c:pt idx="432">
                        <c:v>-33.800000000000011</c:v>
                      </c:pt>
                      <c:pt idx="433">
                        <c:v>-33.6</c:v>
                      </c:pt>
                      <c:pt idx="434">
                        <c:v>-33.4</c:v>
                      </c:pt>
                      <c:pt idx="435">
                        <c:v>-33.200000000000003</c:v>
                      </c:pt>
                      <c:pt idx="436">
                        <c:v>-33</c:v>
                      </c:pt>
                      <c:pt idx="437">
                        <c:v>-32.800000000000011</c:v>
                      </c:pt>
                      <c:pt idx="438">
                        <c:v>-32.6</c:v>
                      </c:pt>
                      <c:pt idx="439">
                        <c:v>-32.4</c:v>
                      </c:pt>
                      <c:pt idx="440">
                        <c:v>-32.200000000000003</c:v>
                      </c:pt>
                      <c:pt idx="441">
                        <c:v>-32</c:v>
                      </c:pt>
                      <c:pt idx="442">
                        <c:v>-31.8</c:v>
                      </c:pt>
                      <c:pt idx="443">
                        <c:v>-31.6</c:v>
                      </c:pt>
                      <c:pt idx="444">
                        <c:v>-31.4</c:v>
                      </c:pt>
                      <c:pt idx="445">
                        <c:v>-31.2</c:v>
                      </c:pt>
                      <c:pt idx="446">
                        <c:v>-31</c:v>
                      </c:pt>
                      <c:pt idx="447">
                        <c:v>-30.8</c:v>
                      </c:pt>
                      <c:pt idx="448">
                        <c:v>-30.6</c:v>
                      </c:pt>
                      <c:pt idx="449">
                        <c:v>-30.4</c:v>
                      </c:pt>
                      <c:pt idx="450">
                        <c:v>-30.2</c:v>
                      </c:pt>
                      <c:pt idx="451">
                        <c:v>-30</c:v>
                      </c:pt>
                      <c:pt idx="452">
                        <c:v>-29.8</c:v>
                      </c:pt>
                      <c:pt idx="453">
                        <c:v>-29.6</c:v>
                      </c:pt>
                      <c:pt idx="454">
                        <c:v>-29.4</c:v>
                      </c:pt>
                      <c:pt idx="455">
                        <c:v>-29.2</c:v>
                      </c:pt>
                      <c:pt idx="456">
                        <c:v>-29</c:v>
                      </c:pt>
                      <c:pt idx="457">
                        <c:v>-28.8</c:v>
                      </c:pt>
                      <c:pt idx="458">
                        <c:v>-28.6</c:v>
                      </c:pt>
                      <c:pt idx="459">
                        <c:v>-28.4</c:v>
                      </c:pt>
                      <c:pt idx="460">
                        <c:v>-28.2</c:v>
                      </c:pt>
                      <c:pt idx="461">
                        <c:v>-28</c:v>
                      </c:pt>
                      <c:pt idx="462">
                        <c:v>-27.8</c:v>
                      </c:pt>
                      <c:pt idx="463">
                        <c:v>-27.6</c:v>
                      </c:pt>
                      <c:pt idx="464">
                        <c:v>-27.4</c:v>
                      </c:pt>
                      <c:pt idx="465">
                        <c:v>-27.2</c:v>
                      </c:pt>
                      <c:pt idx="466">
                        <c:v>-27</c:v>
                      </c:pt>
                      <c:pt idx="467">
                        <c:v>-26.8</c:v>
                      </c:pt>
                      <c:pt idx="468">
                        <c:v>-26.6</c:v>
                      </c:pt>
                      <c:pt idx="469">
                        <c:v>-26.4</c:v>
                      </c:pt>
                      <c:pt idx="470">
                        <c:v>-26.2</c:v>
                      </c:pt>
                      <c:pt idx="471">
                        <c:v>-26</c:v>
                      </c:pt>
                      <c:pt idx="472">
                        <c:v>-25.8</c:v>
                      </c:pt>
                      <c:pt idx="473">
                        <c:v>-25.6</c:v>
                      </c:pt>
                      <c:pt idx="474">
                        <c:v>-25.4</c:v>
                      </c:pt>
                      <c:pt idx="475">
                        <c:v>-25.2</c:v>
                      </c:pt>
                      <c:pt idx="476">
                        <c:v>-25</c:v>
                      </c:pt>
                      <c:pt idx="477">
                        <c:v>-24.8</c:v>
                      </c:pt>
                      <c:pt idx="478">
                        <c:v>-24.6</c:v>
                      </c:pt>
                      <c:pt idx="479">
                        <c:v>-24.4</c:v>
                      </c:pt>
                      <c:pt idx="480">
                        <c:v>-24.2</c:v>
                      </c:pt>
                      <c:pt idx="481">
                        <c:v>-24</c:v>
                      </c:pt>
                      <c:pt idx="482">
                        <c:v>-23.8</c:v>
                      </c:pt>
                      <c:pt idx="483">
                        <c:v>-23.6</c:v>
                      </c:pt>
                      <c:pt idx="484">
                        <c:v>-23.4</c:v>
                      </c:pt>
                      <c:pt idx="485">
                        <c:v>-23.2</c:v>
                      </c:pt>
                      <c:pt idx="486">
                        <c:v>-23</c:v>
                      </c:pt>
                      <c:pt idx="487">
                        <c:v>-22.8</c:v>
                      </c:pt>
                      <c:pt idx="488">
                        <c:v>-22.6</c:v>
                      </c:pt>
                      <c:pt idx="489">
                        <c:v>-22.4</c:v>
                      </c:pt>
                      <c:pt idx="490">
                        <c:v>-22.2</c:v>
                      </c:pt>
                      <c:pt idx="491">
                        <c:v>-22</c:v>
                      </c:pt>
                      <c:pt idx="492">
                        <c:v>-21.8</c:v>
                      </c:pt>
                      <c:pt idx="493">
                        <c:v>-21.6</c:v>
                      </c:pt>
                      <c:pt idx="494">
                        <c:v>-21.4</c:v>
                      </c:pt>
                      <c:pt idx="495">
                        <c:v>-21.2</c:v>
                      </c:pt>
                      <c:pt idx="496">
                        <c:v>-21</c:v>
                      </c:pt>
                      <c:pt idx="497">
                        <c:v>-20.8</c:v>
                      </c:pt>
                      <c:pt idx="498">
                        <c:v>-20.6</c:v>
                      </c:pt>
                      <c:pt idx="499">
                        <c:v>-20.399999999999999</c:v>
                      </c:pt>
                      <c:pt idx="500">
                        <c:v>-20.2</c:v>
                      </c:pt>
                      <c:pt idx="501">
                        <c:v>-20</c:v>
                      </c:pt>
                      <c:pt idx="502">
                        <c:v>-19.8</c:v>
                      </c:pt>
                      <c:pt idx="503">
                        <c:v>-19.600000000000001</c:v>
                      </c:pt>
                      <c:pt idx="504">
                        <c:v>-19.399999999999999</c:v>
                      </c:pt>
                      <c:pt idx="505">
                        <c:v>-19.2</c:v>
                      </c:pt>
                      <c:pt idx="506">
                        <c:v>-19</c:v>
                      </c:pt>
                      <c:pt idx="507">
                        <c:v>-18.8</c:v>
                      </c:pt>
                      <c:pt idx="508">
                        <c:v>-18.600000000000001</c:v>
                      </c:pt>
                      <c:pt idx="509">
                        <c:v>-18.399999999999999</c:v>
                      </c:pt>
                      <c:pt idx="510">
                        <c:v>-18.2</c:v>
                      </c:pt>
                      <c:pt idx="511">
                        <c:v>-18</c:v>
                      </c:pt>
                      <c:pt idx="512">
                        <c:v>-17.8</c:v>
                      </c:pt>
                      <c:pt idx="513">
                        <c:v>-17.600000000000001</c:v>
                      </c:pt>
                      <c:pt idx="514">
                        <c:v>-17.399999999999999</c:v>
                      </c:pt>
                      <c:pt idx="515">
                        <c:v>-17.2</c:v>
                      </c:pt>
                      <c:pt idx="516">
                        <c:v>-17</c:v>
                      </c:pt>
                      <c:pt idx="517">
                        <c:v>-16.8</c:v>
                      </c:pt>
                      <c:pt idx="518">
                        <c:v>-16.600000000000001</c:v>
                      </c:pt>
                      <c:pt idx="519">
                        <c:v>-16.399999999999999</c:v>
                      </c:pt>
                      <c:pt idx="520">
                        <c:v>-16.2</c:v>
                      </c:pt>
                      <c:pt idx="521">
                        <c:v>-16</c:v>
                      </c:pt>
                      <c:pt idx="522">
                        <c:v>-15.8</c:v>
                      </c:pt>
                      <c:pt idx="523">
                        <c:v>-15.6</c:v>
                      </c:pt>
                      <c:pt idx="524">
                        <c:v>-15.4</c:v>
                      </c:pt>
                      <c:pt idx="525">
                        <c:v>-15.2</c:v>
                      </c:pt>
                      <c:pt idx="526">
                        <c:v>-15</c:v>
                      </c:pt>
                      <c:pt idx="527">
                        <c:v>-14.8</c:v>
                      </c:pt>
                      <c:pt idx="528">
                        <c:v>-14.6</c:v>
                      </c:pt>
                      <c:pt idx="529">
                        <c:v>-14.4</c:v>
                      </c:pt>
                      <c:pt idx="530">
                        <c:v>-14.2</c:v>
                      </c:pt>
                      <c:pt idx="531">
                        <c:v>-14</c:v>
                      </c:pt>
                      <c:pt idx="532">
                        <c:v>-13.8</c:v>
                      </c:pt>
                      <c:pt idx="533">
                        <c:v>-13.6</c:v>
                      </c:pt>
                      <c:pt idx="534">
                        <c:v>-13.4</c:v>
                      </c:pt>
                      <c:pt idx="535">
                        <c:v>-13.2</c:v>
                      </c:pt>
                      <c:pt idx="536">
                        <c:v>-13</c:v>
                      </c:pt>
                      <c:pt idx="537">
                        <c:v>-12.8</c:v>
                      </c:pt>
                      <c:pt idx="538">
                        <c:v>-12.6</c:v>
                      </c:pt>
                      <c:pt idx="539">
                        <c:v>-12.4</c:v>
                      </c:pt>
                      <c:pt idx="540">
                        <c:v>-12.2</c:v>
                      </c:pt>
                      <c:pt idx="541">
                        <c:v>-12</c:v>
                      </c:pt>
                      <c:pt idx="542">
                        <c:v>-11.8</c:v>
                      </c:pt>
                      <c:pt idx="543">
                        <c:v>-11.6</c:v>
                      </c:pt>
                      <c:pt idx="544">
                        <c:v>-11.4</c:v>
                      </c:pt>
                      <c:pt idx="545">
                        <c:v>-11.2</c:v>
                      </c:pt>
                      <c:pt idx="546">
                        <c:v>-11</c:v>
                      </c:pt>
                      <c:pt idx="547">
                        <c:v>-10.8</c:v>
                      </c:pt>
                      <c:pt idx="548">
                        <c:v>-10.6</c:v>
                      </c:pt>
                      <c:pt idx="549">
                        <c:v>-10.4</c:v>
                      </c:pt>
                      <c:pt idx="550">
                        <c:v>-10.199999999999999</c:v>
                      </c:pt>
                      <c:pt idx="551">
                        <c:v>-10</c:v>
                      </c:pt>
                      <c:pt idx="552">
                        <c:v>-9.8000000000000007</c:v>
                      </c:pt>
                      <c:pt idx="553">
                        <c:v>-9.6</c:v>
                      </c:pt>
                      <c:pt idx="554">
                        <c:v>-9.4</c:v>
                      </c:pt>
                      <c:pt idx="555">
                        <c:v>-9.2000000000000011</c:v>
                      </c:pt>
                      <c:pt idx="556">
                        <c:v>-9</c:v>
                      </c:pt>
                      <c:pt idx="557">
                        <c:v>-8.8000000000000007</c:v>
                      </c:pt>
                      <c:pt idx="558">
                        <c:v>-8.6</c:v>
                      </c:pt>
                      <c:pt idx="559">
                        <c:v>-8.4</c:v>
                      </c:pt>
                      <c:pt idx="560">
                        <c:v>-8.2000000000000011</c:v>
                      </c:pt>
                      <c:pt idx="561">
                        <c:v>-8</c:v>
                      </c:pt>
                      <c:pt idx="562">
                        <c:v>-7.8</c:v>
                      </c:pt>
                      <c:pt idx="563">
                        <c:v>-7.6</c:v>
                      </c:pt>
                      <c:pt idx="564">
                        <c:v>-7.4</c:v>
                      </c:pt>
                      <c:pt idx="565">
                        <c:v>-7.2</c:v>
                      </c:pt>
                      <c:pt idx="566">
                        <c:v>-7</c:v>
                      </c:pt>
                      <c:pt idx="567">
                        <c:v>-6.8</c:v>
                      </c:pt>
                      <c:pt idx="568">
                        <c:v>-6.6</c:v>
                      </c:pt>
                      <c:pt idx="569">
                        <c:v>-6.4</c:v>
                      </c:pt>
                      <c:pt idx="570">
                        <c:v>-6.2</c:v>
                      </c:pt>
                      <c:pt idx="571">
                        <c:v>-6</c:v>
                      </c:pt>
                      <c:pt idx="572">
                        <c:v>-5.8</c:v>
                      </c:pt>
                      <c:pt idx="573">
                        <c:v>-5.6</c:v>
                      </c:pt>
                      <c:pt idx="574">
                        <c:v>-5.4</c:v>
                      </c:pt>
                      <c:pt idx="575">
                        <c:v>-5.2</c:v>
                      </c:pt>
                      <c:pt idx="576">
                        <c:v>-5</c:v>
                      </c:pt>
                      <c:pt idx="577">
                        <c:v>-4.8</c:v>
                      </c:pt>
                      <c:pt idx="578">
                        <c:v>-4.5999999999999996</c:v>
                      </c:pt>
                      <c:pt idx="579">
                        <c:v>-4.4000000000000004</c:v>
                      </c:pt>
                      <c:pt idx="580">
                        <c:v>-4.2</c:v>
                      </c:pt>
                      <c:pt idx="581">
                        <c:v>-4</c:v>
                      </c:pt>
                      <c:pt idx="582">
                        <c:v>-3.8</c:v>
                      </c:pt>
                      <c:pt idx="583">
                        <c:v>-3.6</c:v>
                      </c:pt>
                      <c:pt idx="584">
                        <c:v>-3.4</c:v>
                      </c:pt>
                      <c:pt idx="585">
                        <c:v>-3.2</c:v>
                      </c:pt>
                      <c:pt idx="586">
                        <c:v>-3</c:v>
                      </c:pt>
                      <c:pt idx="587">
                        <c:v>-2.8</c:v>
                      </c:pt>
                      <c:pt idx="588">
                        <c:v>-2.6</c:v>
                      </c:pt>
                      <c:pt idx="589">
                        <c:v>-2.4</c:v>
                      </c:pt>
                      <c:pt idx="590">
                        <c:v>-2.2000000000000002</c:v>
                      </c:pt>
                      <c:pt idx="591">
                        <c:v>-2</c:v>
                      </c:pt>
                      <c:pt idx="592">
                        <c:v>-1.8</c:v>
                      </c:pt>
                      <c:pt idx="593">
                        <c:v>-1.6</c:v>
                      </c:pt>
                      <c:pt idx="594">
                        <c:v>-1.4</c:v>
                      </c:pt>
                      <c:pt idx="595">
                        <c:v>-1.2</c:v>
                      </c:pt>
                      <c:pt idx="596">
                        <c:v>-1</c:v>
                      </c:pt>
                      <c:pt idx="597">
                        <c:v>-0.8</c:v>
                      </c:pt>
                      <c:pt idx="598">
                        <c:v>-0.6</c:v>
                      </c:pt>
                      <c:pt idx="599">
                        <c:v>-0.4</c:v>
                      </c:pt>
                      <c:pt idx="600">
                        <c:v>-0.2</c:v>
                      </c:pt>
                      <c:pt idx="601">
                        <c:v>0</c:v>
                      </c:pt>
                    </c:numCache>
                  </c:numRef>
                </c:xVal>
                <c:yVal>
                  <c:numRef>
                    <c:extLst>
                      <c:ext uri="{02D57815-91ED-43cb-92C2-25804820EDAC}">
                        <c15:formulaRef>
                          <c15:sqref>media!$M$2:$M$603</c15:sqref>
                        </c15:formulaRef>
                      </c:ext>
                    </c:extLst>
                    <c:numCache>
                      <c:formatCode>General</c:formatCode>
                      <c:ptCount val="602"/>
                      <c:pt idx="0">
                        <c:v>3.2723100000000003E-10</c:v>
                      </c:pt>
                      <c:pt idx="1">
                        <c:v>3.0298125000000001E-10</c:v>
                      </c:pt>
                      <c:pt idx="2">
                        <c:v>2.8563324999999998E-10</c:v>
                      </c:pt>
                      <c:pt idx="3">
                        <c:v>2.7221075000000002E-10</c:v>
                      </c:pt>
                      <c:pt idx="4">
                        <c:v>2.6122612499999999E-10</c:v>
                      </c:pt>
                      <c:pt idx="5">
                        <c:v>2.520045E-10</c:v>
                      </c:pt>
                      <c:pt idx="6">
                        <c:v>2.4428475000000002E-10</c:v>
                      </c:pt>
                      <c:pt idx="7">
                        <c:v>2.3761249999999999E-10</c:v>
                      </c:pt>
                      <c:pt idx="8">
                        <c:v>2.3172937499999999E-10</c:v>
                      </c:pt>
                      <c:pt idx="9">
                        <c:v>2.2647025E-10</c:v>
                      </c:pt>
                      <c:pt idx="10">
                        <c:v>2.21732375E-10</c:v>
                      </c:pt>
                      <c:pt idx="11">
                        <c:v>2.1741537500000001E-10</c:v>
                      </c:pt>
                      <c:pt idx="12">
                        <c:v>2.1345087499999999E-10</c:v>
                      </c:pt>
                      <c:pt idx="13">
                        <c:v>2.09798E-10</c:v>
                      </c:pt>
                      <c:pt idx="14">
                        <c:v>2.06423E-10</c:v>
                      </c:pt>
                      <c:pt idx="15">
                        <c:v>2.03267375E-10</c:v>
                      </c:pt>
                      <c:pt idx="16">
                        <c:v>2.0031587499999999E-10</c:v>
                      </c:pt>
                      <c:pt idx="17">
                        <c:v>1.9753649999999999E-10</c:v>
                      </c:pt>
                      <c:pt idx="18">
                        <c:v>1.9492262499999999E-10</c:v>
                      </c:pt>
                      <c:pt idx="19">
                        <c:v>1.9245087500000001E-10</c:v>
                      </c:pt>
                      <c:pt idx="20">
                        <c:v>1.9010737499999999E-10</c:v>
                      </c:pt>
                      <c:pt idx="21">
                        <c:v>1.8787737499999999E-10</c:v>
                      </c:pt>
                      <c:pt idx="22">
                        <c:v>1.8574499999999999E-10</c:v>
                      </c:pt>
                      <c:pt idx="23">
                        <c:v>1.8371724999999999E-10</c:v>
                      </c:pt>
                      <c:pt idx="24">
                        <c:v>1.8177837499999999E-10</c:v>
                      </c:pt>
                      <c:pt idx="25">
                        <c:v>1.7990475000000001E-10</c:v>
                      </c:pt>
                      <c:pt idx="26">
                        <c:v>1.7811737499999999E-10</c:v>
                      </c:pt>
                      <c:pt idx="27">
                        <c:v>1.7639962499999999E-10</c:v>
                      </c:pt>
                      <c:pt idx="28">
                        <c:v>1.7472637500000001E-10</c:v>
                      </c:pt>
                      <c:pt idx="29">
                        <c:v>1.7312249999999999E-10</c:v>
                      </c:pt>
                      <c:pt idx="30">
                        <c:v>1.7156675000000001E-10</c:v>
                      </c:pt>
                      <c:pt idx="31">
                        <c:v>1.7006000000000001E-10</c:v>
                      </c:pt>
                      <c:pt idx="32">
                        <c:v>1.6861275E-10</c:v>
                      </c:pt>
                      <c:pt idx="33">
                        <c:v>1.671995E-10</c:v>
                      </c:pt>
                      <c:pt idx="34">
                        <c:v>1.6582537500000001E-10</c:v>
                      </c:pt>
                      <c:pt idx="35">
                        <c:v>1.6449762499999999E-10</c:v>
                      </c:pt>
                      <c:pt idx="36">
                        <c:v>1.63208375E-10</c:v>
                      </c:pt>
                      <c:pt idx="37">
                        <c:v>1.6193124999999999E-10</c:v>
                      </c:pt>
                      <c:pt idx="38">
                        <c:v>1.6070675E-10</c:v>
                      </c:pt>
                      <c:pt idx="39">
                        <c:v>1.59493375E-10</c:v>
                      </c:pt>
                      <c:pt idx="40">
                        <c:v>1.5832037499999999E-10</c:v>
                      </c:pt>
                      <c:pt idx="41">
                        <c:v>1.57163E-10</c:v>
                      </c:pt>
                      <c:pt idx="42">
                        <c:v>1.56042E-10</c:v>
                      </c:pt>
                      <c:pt idx="43">
                        <c:v>1.5494175E-10</c:v>
                      </c:pt>
                      <c:pt idx="44">
                        <c:v>1.5385962500000001E-10</c:v>
                      </c:pt>
                      <c:pt idx="45">
                        <c:v>1.5280287499999999E-10</c:v>
                      </c:pt>
                      <c:pt idx="46">
                        <c:v>1.5175937500000001E-10</c:v>
                      </c:pt>
                      <c:pt idx="47">
                        <c:v>1.5074250000000001E-10</c:v>
                      </c:pt>
                      <c:pt idx="48">
                        <c:v>1.49748625E-10</c:v>
                      </c:pt>
                      <c:pt idx="49">
                        <c:v>1.4875449999999999E-10</c:v>
                      </c:pt>
                      <c:pt idx="50">
                        <c:v>1.4778325000000001E-10</c:v>
                      </c:pt>
                      <c:pt idx="51">
                        <c:v>1.4683637499999999E-10</c:v>
                      </c:pt>
                      <c:pt idx="52">
                        <c:v>1.458835E-10</c:v>
                      </c:pt>
                      <c:pt idx="53">
                        <c:v>1.44954375E-10</c:v>
                      </c:pt>
                      <c:pt idx="54">
                        <c:v>1.440425E-10</c:v>
                      </c:pt>
                      <c:pt idx="55">
                        <c:v>1.4314562499999999E-10</c:v>
                      </c:pt>
                      <c:pt idx="56">
                        <c:v>1.4225224999999999E-10</c:v>
                      </c:pt>
                      <c:pt idx="57">
                        <c:v>1.4136649999999999E-10</c:v>
                      </c:pt>
                      <c:pt idx="58">
                        <c:v>1.4050575E-10</c:v>
                      </c:pt>
                      <c:pt idx="59">
                        <c:v>1.3964737499999999E-10</c:v>
                      </c:pt>
                      <c:pt idx="60">
                        <c:v>1.38786375E-10</c:v>
                      </c:pt>
                      <c:pt idx="61">
                        <c:v>1.3794412499999999E-10</c:v>
                      </c:pt>
                      <c:pt idx="62">
                        <c:v>1.3711025000000001E-10</c:v>
                      </c:pt>
                      <c:pt idx="63">
                        <c:v>1.3628137499999999E-10</c:v>
                      </c:pt>
                      <c:pt idx="64">
                        <c:v>1.3545575000000001E-10</c:v>
                      </c:pt>
                      <c:pt idx="65">
                        <c:v>1.3463837500000001E-10</c:v>
                      </c:pt>
                      <c:pt idx="66">
                        <c:v>1.338365E-10</c:v>
                      </c:pt>
                      <c:pt idx="67">
                        <c:v>1.3303262499999999E-10</c:v>
                      </c:pt>
                      <c:pt idx="68">
                        <c:v>1.3223624999999999E-10</c:v>
                      </c:pt>
                      <c:pt idx="69">
                        <c:v>1.3143312499999999E-10</c:v>
                      </c:pt>
                      <c:pt idx="70">
                        <c:v>1.3064275E-10</c:v>
                      </c:pt>
                      <c:pt idx="71">
                        <c:v>1.2986275E-10</c:v>
                      </c:pt>
                      <c:pt idx="72">
                        <c:v>1.2907562500000001E-10</c:v>
                      </c:pt>
                      <c:pt idx="73">
                        <c:v>1.2829174999999999E-10</c:v>
                      </c:pt>
                      <c:pt idx="74">
                        <c:v>1.27510875E-10</c:v>
                      </c:pt>
                      <c:pt idx="75">
                        <c:v>1.2673437500000001E-10</c:v>
                      </c:pt>
                      <c:pt idx="76">
                        <c:v>1.2594975000000001E-10</c:v>
                      </c:pt>
                      <c:pt idx="77">
                        <c:v>1.25169875E-10</c:v>
                      </c:pt>
                      <c:pt idx="78">
                        <c:v>1.2439175000000001E-10</c:v>
                      </c:pt>
                      <c:pt idx="79">
                        <c:v>1.23620125E-10</c:v>
                      </c:pt>
                      <c:pt idx="80">
                        <c:v>1.22833875E-10</c:v>
                      </c:pt>
                      <c:pt idx="81">
                        <c:v>1.2204474999999999E-10</c:v>
                      </c:pt>
                      <c:pt idx="82">
                        <c:v>1.2127112500000001E-10</c:v>
                      </c:pt>
                      <c:pt idx="83">
                        <c:v>1.20477875E-10</c:v>
                      </c:pt>
                      <c:pt idx="84">
                        <c:v>1.19684625E-10</c:v>
                      </c:pt>
                      <c:pt idx="85">
                        <c:v>1.1887962499999999E-10</c:v>
                      </c:pt>
                      <c:pt idx="86">
                        <c:v>1.180835E-10</c:v>
                      </c:pt>
                      <c:pt idx="87">
                        <c:v>1.172695E-10</c:v>
                      </c:pt>
                      <c:pt idx="88">
                        <c:v>1.1646012499999999E-10</c:v>
                      </c:pt>
                      <c:pt idx="89">
                        <c:v>1.156245E-10</c:v>
                      </c:pt>
                      <c:pt idx="90">
                        <c:v>1.1479875E-10</c:v>
                      </c:pt>
                      <c:pt idx="91">
                        <c:v>1.13947625E-10</c:v>
                      </c:pt>
                      <c:pt idx="92">
                        <c:v>1.1309225E-10</c:v>
                      </c:pt>
                      <c:pt idx="93">
                        <c:v>1.12207625E-10</c:v>
                      </c:pt>
                      <c:pt idx="94">
                        <c:v>1.1131650000000001E-10</c:v>
                      </c:pt>
                      <c:pt idx="95">
                        <c:v>1.10413375E-10</c:v>
                      </c:pt>
                      <c:pt idx="96">
                        <c:v>1.094945E-10</c:v>
                      </c:pt>
                      <c:pt idx="97">
                        <c:v>1.08540125E-10</c:v>
                      </c:pt>
                      <c:pt idx="98">
                        <c:v>1.075645E-10</c:v>
                      </c:pt>
                      <c:pt idx="99">
                        <c:v>1.065595E-10</c:v>
                      </c:pt>
                      <c:pt idx="100">
                        <c:v>1.05522875E-10</c:v>
                      </c:pt>
                      <c:pt idx="101">
                        <c:v>1.0444475000000001E-10</c:v>
                      </c:pt>
                      <c:pt idx="102">
                        <c:v>1.03318375E-10</c:v>
                      </c:pt>
                      <c:pt idx="103">
                        <c:v>1.0213775E-10</c:v>
                      </c:pt>
                      <c:pt idx="104">
                        <c:v>1.008960375E-10</c:v>
                      </c:pt>
                      <c:pt idx="105">
                        <c:v>9.9586287499999995E-11</c:v>
                      </c:pt>
                      <c:pt idx="106">
                        <c:v>9.8179925000000006E-11</c:v>
                      </c:pt>
                      <c:pt idx="107">
                        <c:v>9.665605E-11</c:v>
                      </c:pt>
                      <c:pt idx="108">
                        <c:v>9.4988825E-11</c:v>
                      </c:pt>
                      <c:pt idx="109">
                        <c:v>9.3150675000000005E-11</c:v>
                      </c:pt>
                      <c:pt idx="110">
                        <c:v>9.1061024999999997E-11</c:v>
                      </c:pt>
                      <c:pt idx="111">
                        <c:v>8.86419250000001E-11</c:v>
                      </c:pt>
                      <c:pt idx="112">
                        <c:v>8.57268750000001E-11</c:v>
                      </c:pt>
                      <c:pt idx="113">
                        <c:v>8.2033625000000005E-11</c:v>
                      </c:pt>
                      <c:pt idx="114">
                        <c:v>7.6963187500000006E-11</c:v>
                      </c:pt>
                      <c:pt idx="115">
                        <c:v>6.91043E-11</c:v>
                      </c:pt>
                      <c:pt idx="116">
                        <c:v>5.5391987500000002E-11</c:v>
                      </c:pt>
                      <c:pt idx="117">
                        <c:v>3.5088325000000001E-11</c:v>
                      </c:pt>
                      <c:pt idx="118">
                        <c:v>1.584745875E-11</c:v>
                      </c:pt>
                      <c:pt idx="119">
                        <c:v>7.4831287499999995E-12</c:v>
                      </c:pt>
                      <c:pt idx="120">
                        <c:v>5.4525350000000001E-12</c:v>
                      </c:pt>
                      <c:pt idx="121">
                        <c:v>4.6427662500000003E-12</c:v>
                      </c:pt>
                      <c:pt idx="122">
                        <c:v>4.16062125E-12</c:v>
                      </c:pt>
                      <c:pt idx="123">
                        <c:v>3.8374249999999997E-12</c:v>
                      </c:pt>
                      <c:pt idx="124">
                        <c:v>3.5922225E-12</c:v>
                      </c:pt>
                      <c:pt idx="125">
                        <c:v>3.4005137500000002E-12</c:v>
                      </c:pt>
                      <c:pt idx="126">
                        <c:v>3.2593137499999999E-12</c:v>
                      </c:pt>
                      <c:pt idx="127">
                        <c:v>3.1290762500000001E-12</c:v>
                      </c:pt>
                      <c:pt idx="128">
                        <c:v>3.0336187499999998E-12</c:v>
                      </c:pt>
                      <c:pt idx="129">
                        <c:v>2.9424937500000001E-12</c:v>
                      </c:pt>
                      <c:pt idx="130">
                        <c:v>2.87453375E-12</c:v>
                      </c:pt>
                      <c:pt idx="131">
                        <c:v>2.8232999999999999E-12</c:v>
                      </c:pt>
                      <c:pt idx="132">
                        <c:v>2.7757474999999999E-12</c:v>
                      </c:pt>
                      <c:pt idx="133">
                        <c:v>2.74127125E-12</c:v>
                      </c:pt>
                      <c:pt idx="134">
                        <c:v>2.7073212500000001E-12</c:v>
                      </c:pt>
                      <c:pt idx="135">
                        <c:v>2.6812325000000001E-12</c:v>
                      </c:pt>
                      <c:pt idx="136">
                        <c:v>2.6611737499999998E-12</c:v>
                      </c:pt>
                      <c:pt idx="137">
                        <c:v>2.6416724999999998E-12</c:v>
                      </c:pt>
                      <c:pt idx="138">
                        <c:v>2.63731875E-12</c:v>
                      </c:pt>
                      <c:pt idx="139">
                        <c:v>2.6241324999999999E-12</c:v>
                      </c:pt>
                      <c:pt idx="140">
                        <c:v>2.61927E-12</c:v>
                      </c:pt>
                      <c:pt idx="141">
                        <c:v>2.6050949999999998E-12</c:v>
                      </c:pt>
                      <c:pt idx="142">
                        <c:v>2.60280875E-12</c:v>
                      </c:pt>
                      <c:pt idx="143">
                        <c:v>2.5963049999999998E-12</c:v>
                      </c:pt>
                      <c:pt idx="144">
                        <c:v>2.5864887499999999E-12</c:v>
                      </c:pt>
                      <c:pt idx="145">
                        <c:v>2.5877962500000002E-12</c:v>
                      </c:pt>
                      <c:pt idx="146">
                        <c:v>2.5816874999999998E-12</c:v>
                      </c:pt>
                      <c:pt idx="147">
                        <c:v>2.5806587500000001E-12</c:v>
                      </c:pt>
                      <c:pt idx="148">
                        <c:v>2.5748625E-12</c:v>
                      </c:pt>
                      <c:pt idx="149">
                        <c:v>2.5758100000000001E-12</c:v>
                      </c:pt>
                      <c:pt idx="150">
                        <c:v>2.5768062500000001E-12</c:v>
                      </c:pt>
                      <c:pt idx="151">
                        <c:v>2.5685462499999999E-12</c:v>
                      </c:pt>
                      <c:pt idx="152">
                        <c:v>2.57074E-12</c:v>
                      </c:pt>
                      <c:pt idx="153">
                        <c:v>2.5701149999999999E-12</c:v>
                      </c:pt>
                      <c:pt idx="154">
                        <c:v>2.56676375E-12</c:v>
                      </c:pt>
                      <c:pt idx="155">
                        <c:v>2.5634937500000002E-12</c:v>
                      </c:pt>
                      <c:pt idx="156">
                        <c:v>2.56515875E-12</c:v>
                      </c:pt>
                      <c:pt idx="157">
                        <c:v>2.5591637499999999E-12</c:v>
                      </c:pt>
                      <c:pt idx="158">
                        <c:v>2.5562487499999998E-12</c:v>
                      </c:pt>
                      <c:pt idx="159">
                        <c:v>2.55433125E-12</c:v>
                      </c:pt>
                      <c:pt idx="160">
                        <c:v>2.5587050000000001E-12</c:v>
                      </c:pt>
                      <c:pt idx="161">
                        <c:v>2.5555062500000001E-12</c:v>
                      </c:pt>
                      <c:pt idx="162">
                        <c:v>2.55379875E-12</c:v>
                      </c:pt>
                      <c:pt idx="163">
                        <c:v>2.5502762500000002E-12</c:v>
                      </c:pt>
                      <c:pt idx="164">
                        <c:v>2.5490775000000001E-12</c:v>
                      </c:pt>
                      <c:pt idx="165">
                        <c:v>2.5503224999999998E-12</c:v>
                      </c:pt>
                      <c:pt idx="166">
                        <c:v>2.5437025E-12</c:v>
                      </c:pt>
                      <c:pt idx="167">
                        <c:v>2.5422325E-12</c:v>
                      </c:pt>
                      <c:pt idx="168">
                        <c:v>2.55284375E-12</c:v>
                      </c:pt>
                      <c:pt idx="169">
                        <c:v>2.5469612500000002E-12</c:v>
                      </c:pt>
                      <c:pt idx="170">
                        <c:v>2.5448900000000001E-12</c:v>
                      </c:pt>
                      <c:pt idx="171">
                        <c:v>2.5429662499999999E-12</c:v>
                      </c:pt>
                      <c:pt idx="172">
                        <c:v>2.5452962499999999E-12</c:v>
                      </c:pt>
                      <c:pt idx="173">
                        <c:v>2.5408574999999999E-12</c:v>
                      </c:pt>
                      <c:pt idx="174">
                        <c:v>2.53331375E-12</c:v>
                      </c:pt>
                      <c:pt idx="175">
                        <c:v>2.5409187500000001E-12</c:v>
                      </c:pt>
                      <c:pt idx="176">
                        <c:v>2.5415737500000002E-12</c:v>
                      </c:pt>
                      <c:pt idx="177">
                        <c:v>2.5415074999999999E-12</c:v>
                      </c:pt>
                      <c:pt idx="178">
                        <c:v>2.5408975E-12</c:v>
                      </c:pt>
                      <c:pt idx="179">
                        <c:v>2.5393587499999999E-12</c:v>
                      </c:pt>
                      <c:pt idx="180">
                        <c:v>2.5280812500000002E-12</c:v>
                      </c:pt>
                      <c:pt idx="181">
                        <c:v>2.5370337499999999E-12</c:v>
                      </c:pt>
                      <c:pt idx="182">
                        <c:v>2.5303537500000002E-12</c:v>
                      </c:pt>
                      <c:pt idx="183">
                        <c:v>2.5297325000000002E-12</c:v>
                      </c:pt>
                      <c:pt idx="184">
                        <c:v>2.5283525000000001E-12</c:v>
                      </c:pt>
                      <c:pt idx="185">
                        <c:v>2.5268674999999999E-12</c:v>
                      </c:pt>
                      <c:pt idx="186">
                        <c:v>2.5277012500000001E-12</c:v>
                      </c:pt>
                      <c:pt idx="187">
                        <c:v>2.5270499999999998E-12</c:v>
                      </c:pt>
                      <c:pt idx="188">
                        <c:v>2.5224862499999999E-12</c:v>
                      </c:pt>
                      <c:pt idx="189">
                        <c:v>2.53043875E-12</c:v>
                      </c:pt>
                      <c:pt idx="190">
                        <c:v>2.5262837500000002E-12</c:v>
                      </c:pt>
                      <c:pt idx="191">
                        <c:v>2.53377625E-12</c:v>
                      </c:pt>
                      <c:pt idx="192">
                        <c:v>2.5246025000000002E-12</c:v>
                      </c:pt>
                      <c:pt idx="193">
                        <c:v>2.5270162500000001E-12</c:v>
                      </c:pt>
                      <c:pt idx="194">
                        <c:v>2.52464625E-12</c:v>
                      </c:pt>
                      <c:pt idx="195">
                        <c:v>2.52728125E-12</c:v>
                      </c:pt>
                      <c:pt idx="196">
                        <c:v>2.5276762499999998E-12</c:v>
                      </c:pt>
                      <c:pt idx="197">
                        <c:v>2.5281987500000002E-12</c:v>
                      </c:pt>
                      <c:pt idx="198">
                        <c:v>2.5196325000000001E-12</c:v>
                      </c:pt>
                      <c:pt idx="199">
                        <c:v>2.5212475000000002E-12</c:v>
                      </c:pt>
                      <c:pt idx="200">
                        <c:v>2.5221737500000001E-12</c:v>
                      </c:pt>
                      <c:pt idx="201">
                        <c:v>2.5246949999999999E-12</c:v>
                      </c:pt>
                      <c:pt idx="202">
                        <c:v>2.5260875E-12</c:v>
                      </c:pt>
                      <c:pt idx="203">
                        <c:v>2.5267875000000002E-12</c:v>
                      </c:pt>
                      <c:pt idx="204">
                        <c:v>2.5236612500000001E-12</c:v>
                      </c:pt>
                      <c:pt idx="205">
                        <c:v>2.5144787500000001E-12</c:v>
                      </c:pt>
                      <c:pt idx="206">
                        <c:v>2.51720875E-12</c:v>
                      </c:pt>
                      <c:pt idx="207">
                        <c:v>2.5199987499999998E-12</c:v>
                      </c:pt>
                      <c:pt idx="208">
                        <c:v>2.52127375E-12</c:v>
                      </c:pt>
                      <c:pt idx="209">
                        <c:v>2.518615E-12</c:v>
                      </c:pt>
                      <c:pt idx="210">
                        <c:v>2.5145662500000001E-12</c:v>
                      </c:pt>
                      <c:pt idx="211">
                        <c:v>2.5224049999999999E-12</c:v>
                      </c:pt>
                      <c:pt idx="212">
                        <c:v>2.5187337499999999E-12</c:v>
                      </c:pt>
                      <c:pt idx="213">
                        <c:v>2.5100150000000002E-12</c:v>
                      </c:pt>
                      <c:pt idx="214">
                        <c:v>2.5218262499999998E-12</c:v>
                      </c:pt>
                      <c:pt idx="215">
                        <c:v>2.51075625E-12</c:v>
                      </c:pt>
                      <c:pt idx="216">
                        <c:v>2.5156562500000001E-12</c:v>
                      </c:pt>
                      <c:pt idx="217">
                        <c:v>2.5124812500000001E-12</c:v>
                      </c:pt>
                      <c:pt idx="218">
                        <c:v>2.5120662500000001E-12</c:v>
                      </c:pt>
                      <c:pt idx="219">
                        <c:v>2.5118412499999998E-12</c:v>
                      </c:pt>
                      <c:pt idx="220">
                        <c:v>2.5127024999999998E-12</c:v>
                      </c:pt>
                      <c:pt idx="221">
                        <c:v>2.5118987499999999E-12</c:v>
                      </c:pt>
                      <c:pt idx="222">
                        <c:v>2.5027512499999999E-12</c:v>
                      </c:pt>
                      <c:pt idx="223">
                        <c:v>2.5139E-12</c:v>
                      </c:pt>
                      <c:pt idx="224">
                        <c:v>2.5180037500000001E-12</c:v>
                      </c:pt>
                      <c:pt idx="225">
                        <c:v>2.5072525000000001E-12</c:v>
                      </c:pt>
                      <c:pt idx="226">
                        <c:v>2.5103587499999999E-12</c:v>
                      </c:pt>
                      <c:pt idx="227">
                        <c:v>2.5090900000000002E-12</c:v>
                      </c:pt>
                      <c:pt idx="228">
                        <c:v>2.5037275E-12</c:v>
                      </c:pt>
                      <c:pt idx="229">
                        <c:v>2.50375125E-12</c:v>
                      </c:pt>
                      <c:pt idx="230">
                        <c:v>2.5093062500000002E-12</c:v>
                      </c:pt>
                      <c:pt idx="231">
                        <c:v>2.5104137500000001E-12</c:v>
                      </c:pt>
                      <c:pt idx="232">
                        <c:v>2.4967162500000001E-12</c:v>
                      </c:pt>
                      <c:pt idx="233">
                        <c:v>2.5007949999999999E-12</c:v>
                      </c:pt>
                      <c:pt idx="234">
                        <c:v>2.50368125E-12</c:v>
                      </c:pt>
                      <c:pt idx="235">
                        <c:v>2.5093524999999998E-12</c:v>
                      </c:pt>
                      <c:pt idx="236">
                        <c:v>2.4982225000000001E-12</c:v>
                      </c:pt>
                      <c:pt idx="237">
                        <c:v>2.5059862500000002E-12</c:v>
                      </c:pt>
                      <c:pt idx="238">
                        <c:v>2.500015E-12</c:v>
                      </c:pt>
                      <c:pt idx="239">
                        <c:v>2.4983712499999999E-12</c:v>
                      </c:pt>
                      <c:pt idx="240">
                        <c:v>2.5063212500000001E-12</c:v>
                      </c:pt>
                      <c:pt idx="241">
                        <c:v>2.5016924999999998E-12</c:v>
                      </c:pt>
                      <c:pt idx="242">
                        <c:v>2.5001862499999999E-12</c:v>
                      </c:pt>
                      <c:pt idx="243">
                        <c:v>2.5053275E-12</c:v>
                      </c:pt>
                      <c:pt idx="244">
                        <c:v>2.5033575000000001E-12</c:v>
                      </c:pt>
                      <c:pt idx="245">
                        <c:v>2.4977462500000002E-12</c:v>
                      </c:pt>
                      <c:pt idx="246">
                        <c:v>2.4959087500000001E-12</c:v>
                      </c:pt>
                      <c:pt idx="247">
                        <c:v>2.501725E-12</c:v>
                      </c:pt>
                      <c:pt idx="248">
                        <c:v>2.5015237500000002E-12</c:v>
                      </c:pt>
                      <c:pt idx="249">
                        <c:v>2.4980050000000001E-12</c:v>
                      </c:pt>
                      <c:pt idx="250">
                        <c:v>2.5015449999999999E-12</c:v>
                      </c:pt>
                      <c:pt idx="251">
                        <c:v>2.504185E-12</c:v>
                      </c:pt>
                      <c:pt idx="252">
                        <c:v>2.503705E-12</c:v>
                      </c:pt>
                      <c:pt idx="253">
                        <c:v>2.4953825E-12</c:v>
                      </c:pt>
                      <c:pt idx="254">
                        <c:v>2.49988125E-12</c:v>
                      </c:pt>
                      <c:pt idx="255">
                        <c:v>2.4933987499999999E-12</c:v>
                      </c:pt>
                      <c:pt idx="256">
                        <c:v>2.49772E-12</c:v>
                      </c:pt>
                      <c:pt idx="257">
                        <c:v>2.4901612499999999E-12</c:v>
                      </c:pt>
                      <c:pt idx="258">
                        <c:v>2.4915287500000001E-12</c:v>
                      </c:pt>
                      <c:pt idx="259">
                        <c:v>2.4894625E-12</c:v>
                      </c:pt>
                      <c:pt idx="260">
                        <c:v>2.4903475E-12</c:v>
                      </c:pt>
                      <c:pt idx="261">
                        <c:v>2.4911387499999999E-12</c:v>
                      </c:pt>
                      <c:pt idx="262">
                        <c:v>2.4931474999999999E-12</c:v>
                      </c:pt>
                      <c:pt idx="263">
                        <c:v>2.49525375E-12</c:v>
                      </c:pt>
                      <c:pt idx="264">
                        <c:v>2.49468E-12</c:v>
                      </c:pt>
                      <c:pt idx="265">
                        <c:v>2.48842625E-12</c:v>
                      </c:pt>
                      <c:pt idx="266">
                        <c:v>2.4971137500000002E-12</c:v>
                      </c:pt>
                      <c:pt idx="267">
                        <c:v>2.4960025000000001E-12</c:v>
                      </c:pt>
                      <c:pt idx="268">
                        <c:v>2.4870399999999999E-12</c:v>
                      </c:pt>
                      <c:pt idx="269">
                        <c:v>2.4941387500000002E-12</c:v>
                      </c:pt>
                      <c:pt idx="270">
                        <c:v>2.49343875E-12</c:v>
                      </c:pt>
                      <c:pt idx="271">
                        <c:v>2.4874512500000002E-12</c:v>
                      </c:pt>
                      <c:pt idx="272">
                        <c:v>2.4929037500000002E-12</c:v>
                      </c:pt>
                      <c:pt idx="273">
                        <c:v>2.49658375E-12</c:v>
                      </c:pt>
                      <c:pt idx="274">
                        <c:v>2.4900225000000002E-12</c:v>
                      </c:pt>
                      <c:pt idx="275">
                        <c:v>2.4827850000000001E-12</c:v>
                      </c:pt>
                      <c:pt idx="276">
                        <c:v>2.4882587499999998E-12</c:v>
                      </c:pt>
                      <c:pt idx="277">
                        <c:v>2.48996E-12</c:v>
                      </c:pt>
                      <c:pt idx="278">
                        <c:v>2.49022375E-12</c:v>
                      </c:pt>
                      <c:pt idx="279">
                        <c:v>2.4850175E-12</c:v>
                      </c:pt>
                      <c:pt idx="280">
                        <c:v>2.4918824999999999E-12</c:v>
                      </c:pt>
                      <c:pt idx="281">
                        <c:v>2.4866275E-12</c:v>
                      </c:pt>
                      <c:pt idx="282">
                        <c:v>2.4836612499999999E-12</c:v>
                      </c:pt>
                      <c:pt idx="283">
                        <c:v>2.4860587500000001E-12</c:v>
                      </c:pt>
                      <c:pt idx="284">
                        <c:v>2.4839962500000002E-12</c:v>
                      </c:pt>
                      <c:pt idx="285">
                        <c:v>2.4809849999999999E-12</c:v>
                      </c:pt>
                      <c:pt idx="286">
                        <c:v>2.4887912499999999E-12</c:v>
                      </c:pt>
                      <c:pt idx="287">
                        <c:v>2.48892375E-12</c:v>
                      </c:pt>
                      <c:pt idx="288">
                        <c:v>2.4819237500000001E-12</c:v>
                      </c:pt>
                      <c:pt idx="289">
                        <c:v>2.4904175E-12</c:v>
                      </c:pt>
                      <c:pt idx="290">
                        <c:v>2.4803587499999998E-12</c:v>
                      </c:pt>
                      <c:pt idx="291">
                        <c:v>2.4866087500000001E-12</c:v>
                      </c:pt>
                      <c:pt idx="292">
                        <c:v>2.4826762499999999E-12</c:v>
                      </c:pt>
                      <c:pt idx="293">
                        <c:v>2.4782350000000001E-12</c:v>
                      </c:pt>
                      <c:pt idx="294">
                        <c:v>2.4855524999999999E-12</c:v>
                      </c:pt>
                      <c:pt idx="295">
                        <c:v>2.482505E-12</c:v>
                      </c:pt>
                      <c:pt idx="296">
                        <c:v>2.48589E-12</c:v>
                      </c:pt>
                      <c:pt idx="297">
                        <c:v>2.48791125E-12</c:v>
                      </c:pt>
                      <c:pt idx="298">
                        <c:v>2.4842049999999999E-12</c:v>
                      </c:pt>
                      <c:pt idx="299">
                        <c:v>2.4797724999999999E-12</c:v>
                      </c:pt>
                      <c:pt idx="300">
                        <c:v>2.4803200000000001E-12</c:v>
                      </c:pt>
                      <c:pt idx="301">
                        <c:v>2.4830425000000001E-12</c:v>
                      </c:pt>
                      <c:pt idx="302">
                        <c:v>2.4816112499999999E-12</c:v>
                      </c:pt>
                      <c:pt idx="303">
                        <c:v>2.4793362500000001E-12</c:v>
                      </c:pt>
                      <c:pt idx="304">
                        <c:v>2.4823899999999999E-12</c:v>
                      </c:pt>
                      <c:pt idx="305">
                        <c:v>2.48004E-12</c:v>
                      </c:pt>
                      <c:pt idx="306">
                        <c:v>2.4888899999999999E-12</c:v>
                      </c:pt>
                      <c:pt idx="307">
                        <c:v>2.4840062499999999E-12</c:v>
                      </c:pt>
                      <c:pt idx="308">
                        <c:v>2.48209E-12</c:v>
                      </c:pt>
                      <c:pt idx="309">
                        <c:v>2.4844974999999999E-12</c:v>
                      </c:pt>
                      <c:pt idx="310">
                        <c:v>2.48671625E-12</c:v>
                      </c:pt>
                      <c:pt idx="311">
                        <c:v>2.4751762499999998E-12</c:v>
                      </c:pt>
                      <c:pt idx="312">
                        <c:v>2.4915899999999999E-12</c:v>
                      </c:pt>
                      <c:pt idx="313">
                        <c:v>2.4914037499999998E-12</c:v>
                      </c:pt>
                      <c:pt idx="314">
                        <c:v>2.48194875E-12</c:v>
                      </c:pt>
                      <c:pt idx="315">
                        <c:v>2.4753462499999998E-12</c:v>
                      </c:pt>
                      <c:pt idx="316">
                        <c:v>2.4847562499999999E-12</c:v>
                      </c:pt>
                      <c:pt idx="317">
                        <c:v>2.4841150000000001E-12</c:v>
                      </c:pt>
                      <c:pt idx="318">
                        <c:v>2.4857725E-12</c:v>
                      </c:pt>
                      <c:pt idx="319">
                        <c:v>2.4815375000000001E-12</c:v>
                      </c:pt>
                      <c:pt idx="320">
                        <c:v>2.4863087499999998E-12</c:v>
                      </c:pt>
                      <c:pt idx="321">
                        <c:v>2.4858775000000001E-12</c:v>
                      </c:pt>
                      <c:pt idx="322">
                        <c:v>2.4929787499999998E-12</c:v>
                      </c:pt>
                      <c:pt idx="323">
                        <c:v>2.4868924999999999E-12</c:v>
                      </c:pt>
                      <c:pt idx="324">
                        <c:v>2.4889462500000001E-12</c:v>
                      </c:pt>
                      <c:pt idx="325">
                        <c:v>2.4841124999999998E-12</c:v>
                      </c:pt>
                      <c:pt idx="326">
                        <c:v>2.49343375E-12</c:v>
                      </c:pt>
                      <c:pt idx="327">
                        <c:v>2.4854937499999999E-12</c:v>
                      </c:pt>
                      <c:pt idx="328">
                        <c:v>2.4916750000000001E-12</c:v>
                      </c:pt>
                      <c:pt idx="329">
                        <c:v>2.4893874999999999E-12</c:v>
                      </c:pt>
                      <c:pt idx="330">
                        <c:v>2.4861750000000002E-12</c:v>
                      </c:pt>
                      <c:pt idx="331">
                        <c:v>2.4857725E-12</c:v>
                      </c:pt>
                      <c:pt idx="332">
                        <c:v>2.4973725000000001E-12</c:v>
                      </c:pt>
                      <c:pt idx="333">
                        <c:v>2.4885762500000001E-12</c:v>
                      </c:pt>
                      <c:pt idx="334">
                        <c:v>2.4878225E-12</c:v>
                      </c:pt>
                      <c:pt idx="335">
                        <c:v>2.4912112500000002E-12</c:v>
                      </c:pt>
                      <c:pt idx="336">
                        <c:v>2.4951274999999999E-12</c:v>
                      </c:pt>
                      <c:pt idx="337">
                        <c:v>2.4955912500000002E-12</c:v>
                      </c:pt>
                      <c:pt idx="338">
                        <c:v>2.4833737499999999E-12</c:v>
                      </c:pt>
                      <c:pt idx="339">
                        <c:v>2.4944712499999999E-12</c:v>
                      </c:pt>
                      <c:pt idx="340">
                        <c:v>2.4976837500000001E-12</c:v>
                      </c:pt>
                      <c:pt idx="341">
                        <c:v>2.4975449999999999E-12</c:v>
                      </c:pt>
                      <c:pt idx="342">
                        <c:v>2.4906075000000002E-12</c:v>
                      </c:pt>
                      <c:pt idx="343">
                        <c:v>2.4938237500000001E-12</c:v>
                      </c:pt>
                      <c:pt idx="344">
                        <c:v>2.49352625E-12</c:v>
                      </c:pt>
                      <c:pt idx="345">
                        <c:v>2.5024975000000001E-12</c:v>
                      </c:pt>
                      <c:pt idx="346">
                        <c:v>2.498785E-12</c:v>
                      </c:pt>
                      <c:pt idx="347">
                        <c:v>2.4969975000000001E-12</c:v>
                      </c:pt>
                      <c:pt idx="348">
                        <c:v>2.4976012500000001E-12</c:v>
                      </c:pt>
                      <c:pt idx="349">
                        <c:v>2.4984487499999998E-12</c:v>
                      </c:pt>
                      <c:pt idx="350">
                        <c:v>2.4945087500000001E-12</c:v>
                      </c:pt>
                      <c:pt idx="351">
                        <c:v>2.4983487499999998E-12</c:v>
                      </c:pt>
                      <c:pt idx="352">
                        <c:v>2.4950587500000002E-12</c:v>
                      </c:pt>
                      <c:pt idx="353">
                        <c:v>2.4976562499999999E-12</c:v>
                      </c:pt>
                      <c:pt idx="354">
                        <c:v>2.4882612500000001E-12</c:v>
                      </c:pt>
                      <c:pt idx="355">
                        <c:v>2.5049124999999999E-12</c:v>
                      </c:pt>
                      <c:pt idx="356">
                        <c:v>2.4987224999999999E-12</c:v>
                      </c:pt>
                      <c:pt idx="357">
                        <c:v>2.4949825000000002E-12</c:v>
                      </c:pt>
                      <c:pt idx="358">
                        <c:v>2.4992099999999998E-12</c:v>
                      </c:pt>
                      <c:pt idx="359">
                        <c:v>2.5024887499999999E-12</c:v>
                      </c:pt>
                      <c:pt idx="360">
                        <c:v>2.4997937499999999E-12</c:v>
                      </c:pt>
                      <c:pt idx="361">
                        <c:v>2.5049887499999999E-12</c:v>
                      </c:pt>
                      <c:pt idx="362">
                        <c:v>2.5024124999999999E-12</c:v>
                      </c:pt>
                      <c:pt idx="363">
                        <c:v>2.5012662500000002E-12</c:v>
                      </c:pt>
                      <c:pt idx="364">
                        <c:v>2.49629625E-12</c:v>
                      </c:pt>
                      <c:pt idx="365">
                        <c:v>2.4962037499999999E-12</c:v>
                      </c:pt>
                      <c:pt idx="366">
                        <c:v>2.4965125000000001E-12</c:v>
                      </c:pt>
                      <c:pt idx="367">
                        <c:v>2.51397E-12</c:v>
                      </c:pt>
                      <c:pt idx="368">
                        <c:v>2.5044787499999999E-12</c:v>
                      </c:pt>
                      <c:pt idx="369">
                        <c:v>2.5124062500000001E-12</c:v>
                      </c:pt>
                      <c:pt idx="370">
                        <c:v>2.50097E-12</c:v>
                      </c:pt>
                      <c:pt idx="371">
                        <c:v>2.5053200000000001E-12</c:v>
                      </c:pt>
                      <c:pt idx="372">
                        <c:v>2.5085587500000001E-12</c:v>
                      </c:pt>
                      <c:pt idx="373">
                        <c:v>2.5096525000000001E-12</c:v>
                      </c:pt>
                      <c:pt idx="374">
                        <c:v>2.5043512499999998E-12</c:v>
                      </c:pt>
                      <c:pt idx="375">
                        <c:v>2.5095300000000001E-12</c:v>
                      </c:pt>
                      <c:pt idx="376">
                        <c:v>2.5092200000000001E-12</c:v>
                      </c:pt>
                      <c:pt idx="377">
                        <c:v>2.5053275E-12</c:v>
                      </c:pt>
                      <c:pt idx="378">
                        <c:v>2.5074875E-12</c:v>
                      </c:pt>
                      <c:pt idx="379">
                        <c:v>2.50932625E-12</c:v>
                      </c:pt>
                      <c:pt idx="380">
                        <c:v>2.511575E-12</c:v>
                      </c:pt>
                      <c:pt idx="381">
                        <c:v>2.5153925000000001E-12</c:v>
                      </c:pt>
                      <c:pt idx="382">
                        <c:v>2.5056274999999999E-12</c:v>
                      </c:pt>
                      <c:pt idx="383">
                        <c:v>2.50980625E-12</c:v>
                      </c:pt>
                      <c:pt idx="384">
                        <c:v>2.5198537500000002E-12</c:v>
                      </c:pt>
                      <c:pt idx="385">
                        <c:v>2.5119987499999999E-12</c:v>
                      </c:pt>
                      <c:pt idx="386">
                        <c:v>2.51557E-12</c:v>
                      </c:pt>
                      <c:pt idx="387">
                        <c:v>2.5118174999999999E-12</c:v>
                      </c:pt>
                      <c:pt idx="388">
                        <c:v>2.517595E-12</c:v>
                      </c:pt>
                      <c:pt idx="389">
                        <c:v>2.5164637500000001E-12</c:v>
                      </c:pt>
                      <c:pt idx="390">
                        <c:v>2.5194875E-12</c:v>
                      </c:pt>
                      <c:pt idx="391">
                        <c:v>2.5158487500000001E-12</c:v>
                      </c:pt>
                      <c:pt idx="392">
                        <c:v>2.5197437500000001E-12</c:v>
                      </c:pt>
                      <c:pt idx="393">
                        <c:v>2.5119362500000002E-12</c:v>
                      </c:pt>
                      <c:pt idx="394">
                        <c:v>2.5164800000000002E-12</c:v>
                      </c:pt>
                      <c:pt idx="395">
                        <c:v>2.5132325E-12</c:v>
                      </c:pt>
                      <c:pt idx="396">
                        <c:v>2.52143125E-12</c:v>
                      </c:pt>
                      <c:pt idx="397">
                        <c:v>2.5218487499999999E-12</c:v>
                      </c:pt>
                      <c:pt idx="398">
                        <c:v>2.5168962500000002E-12</c:v>
                      </c:pt>
                      <c:pt idx="399">
                        <c:v>2.5146274999999999E-12</c:v>
                      </c:pt>
                      <c:pt idx="400">
                        <c:v>2.5195174999999999E-12</c:v>
                      </c:pt>
                      <c:pt idx="401">
                        <c:v>2.5221962500000002E-12</c:v>
                      </c:pt>
                      <c:pt idx="402">
                        <c:v>2.5193387500000001E-12</c:v>
                      </c:pt>
                      <c:pt idx="403">
                        <c:v>2.5236925E-12</c:v>
                      </c:pt>
                      <c:pt idx="404">
                        <c:v>2.52707625E-12</c:v>
                      </c:pt>
                      <c:pt idx="405">
                        <c:v>2.5246575E-12</c:v>
                      </c:pt>
                      <c:pt idx="406">
                        <c:v>2.5243374999999999E-12</c:v>
                      </c:pt>
                      <c:pt idx="407">
                        <c:v>2.5230499999999998E-12</c:v>
                      </c:pt>
                      <c:pt idx="408">
                        <c:v>2.5158075000000001E-12</c:v>
                      </c:pt>
                      <c:pt idx="409">
                        <c:v>2.5284837499999999E-12</c:v>
                      </c:pt>
                      <c:pt idx="410">
                        <c:v>2.5263824999999998E-12</c:v>
                      </c:pt>
                      <c:pt idx="411">
                        <c:v>2.53305E-12</c:v>
                      </c:pt>
                      <c:pt idx="412">
                        <c:v>2.5202400000000002E-12</c:v>
                      </c:pt>
                      <c:pt idx="413">
                        <c:v>2.5279462499999998E-12</c:v>
                      </c:pt>
                      <c:pt idx="414">
                        <c:v>2.5292637499999998E-12</c:v>
                      </c:pt>
                      <c:pt idx="415">
                        <c:v>2.5328612500000001E-12</c:v>
                      </c:pt>
                      <c:pt idx="416">
                        <c:v>2.5330337499999999E-12</c:v>
                      </c:pt>
                      <c:pt idx="417">
                        <c:v>2.5329362500000002E-12</c:v>
                      </c:pt>
                      <c:pt idx="418">
                        <c:v>2.5294587500000001E-12</c:v>
                      </c:pt>
                      <c:pt idx="419">
                        <c:v>2.5332300000000001E-12</c:v>
                      </c:pt>
                      <c:pt idx="420">
                        <c:v>2.5418375000000002E-12</c:v>
                      </c:pt>
                      <c:pt idx="421">
                        <c:v>2.5315275E-12</c:v>
                      </c:pt>
                      <c:pt idx="422">
                        <c:v>2.5360199999999999E-12</c:v>
                      </c:pt>
                      <c:pt idx="423">
                        <c:v>2.5309100000000002E-12</c:v>
                      </c:pt>
                      <c:pt idx="424">
                        <c:v>2.5319887500000001E-12</c:v>
                      </c:pt>
                      <c:pt idx="425">
                        <c:v>2.5346787499999999E-12</c:v>
                      </c:pt>
                      <c:pt idx="426">
                        <c:v>2.5426050000000002E-12</c:v>
                      </c:pt>
                      <c:pt idx="427">
                        <c:v>2.5397175000000002E-12</c:v>
                      </c:pt>
                      <c:pt idx="428">
                        <c:v>2.53921E-12</c:v>
                      </c:pt>
                      <c:pt idx="429">
                        <c:v>2.5442750000000001E-12</c:v>
                      </c:pt>
                      <c:pt idx="430">
                        <c:v>2.5389812500000001E-12</c:v>
                      </c:pt>
                      <c:pt idx="431">
                        <c:v>2.54264875E-12</c:v>
                      </c:pt>
                      <c:pt idx="432">
                        <c:v>2.53883625E-12</c:v>
                      </c:pt>
                      <c:pt idx="433">
                        <c:v>2.5435512499999999E-12</c:v>
                      </c:pt>
                      <c:pt idx="434">
                        <c:v>2.5418725000000002E-12</c:v>
                      </c:pt>
                      <c:pt idx="435">
                        <c:v>2.5504324999999999E-12</c:v>
                      </c:pt>
                      <c:pt idx="436">
                        <c:v>2.5532687500000002E-12</c:v>
                      </c:pt>
                      <c:pt idx="437">
                        <c:v>2.5447699999999999E-12</c:v>
                      </c:pt>
                      <c:pt idx="438">
                        <c:v>2.5563599999999998E-12</c:v>
                      </c:pt>
                      <c:pt idx="439">
                        <c:v>2.5523787500000002E-12</c:v>
                      </c:pt>
                      <c:pt idx="440">
                        <c:v>2.5547562500000002E-12</c:v>
                      </c:pt>
                      <c:pt idx="441">
                        <c:v>2.55831375E-12</c:v>
                      </c:pt>
                      <c:pt idx="442">
                        <c:v>2.55810875E-12</c:v>
                      </c:pt>
                      <c:pt idx="443">
                        <c:v>2.5648412500000001E-12</c:v>
                      </c:pt>
                      <c:pt idx="444">
                        <c:v>2.5552262500000001E-12</c:v>
                      </c:pt>
                      <c:pt idx="445">
                        <c:v>2.5642312500000002E-12</c:v>
                      </c:pt>
                      <c:pt idx="446">
                        <c:v>2.5702737499999999E-12</c:v>
                      </c:pt>
                      <c:pt idx="447">
                        <c:v>2.56326125E-12</c:v>
                      </c:pt>
                      <c:pt idx="448">
                        <c:v>2.56294E-12</c:v>
                      </c:pt>
                      <c:pt idx="449">
                        <c:v>2.5736612500000001E-12</c:v>
                      </c:pt>
                      <c:pt idx="450">
                        <c:v>2.56802875E-12</c:v>
                      </c:pt>
                      <c:pt idx="451">
                        <c:v>2.5647237500000001E-12</c:v>
                      </c:pt>
                      <c:pt idx="452">
                        <c:v>2.5733862500000001E-12</c:v>
                      </c:pt>
                      <c:pt idx="453">
                        <c:v>2.5755825E-12</c:v>
                      </c:pt>
                      <c:pt idx="454">
                        <c:v>2.5768875000000001E-12</c:v>
                      </c:pt>
                      <c:pt idx="455">
                        <c:v>2.5871499999999999E-12</c:v>
                      </c:pt>
                      <c:pt idx="456">
                        <c:v>2.5888987500000001E-12</c:v>
                      </c:pt>
                      <c:pt idx="457">
                        <c:v>2.5950700000000002E-12</c:v>
                      </c:pt>
                      <c:pt idx="458">
                        <c:v>2.5965987500000001E-12</c:v>
                      </c:pt>
                      <c:pt idx="459">
                        <c:v>2.5932737500000001E-12</c:v>
                      </c:pt>
                      <c:pt idx="460">
                        <c:v>2.61199125E-12</c:v>
                      </c:pt>
                      <c:pt idx="461">
                        <c:v>2.6135924999999998E-12</c:v>
                      </c:pt>
                      <c:pt idx="462">
                        <c:v>2.6272437500000002E-12</c:v>
                      </c:pt>
                      <c:pt idx="463">
                        <c:v>2.6325424999999998E-12</c:v>
                      </c:pt>
                      <c:pt idx="464">
                        <c:v>2.6456137499999998E-12</c:v>
                      </c:pt>
                      <c:pt idx="465">
                        <c:v>2.6662849999999999E-12</c:v>
                      </c:pt>
                      <c:pt idx="466">
                        <c:v>2.6860425E-12</c:v>
                      </c:pt>
                      <c:pt idx="467">
                        <c:v>2.7094650000000001E-12</c:v>
                      </c:pt>
                      <c:pt idx="468">
                        <c:v>2.7381624999999999E-12</c:v>
                      </c:pt>
                      <c:pt idx="469">
                        <c:v>2.7768812500000001E-12</c:v>
                      </c:pt>
                      <c:pt idx="470">
                        <c:v>2.8181224999999999E-12</c:v>
                      </c:pt>
                      <c:pt idx="471">
                        <c:v>2.8772637499999999E-12</c:v>
                      </c:pt>
                      <c:pt idx="472">
                        <c:v>2.95149E-12</c:v>
                      </c:pt>
                      <c:pt idx="473">
                        <c:v>3.0218112499999999E-12</c:v>
                      </c:pt>
                      <c:pt idx="474">
                        <c:v>3.1213562500000002E-12</c:v>
                      </c:pt>
                      <c:pt idx="475">
                        <c:v>3.2579899999999999E-12</c:v>
                      </c:pt>
                      <c:pt idx="476">
                        <c:v>3.4067537499999999E-12</c:v>
                      </c:pt>
                      <c:pt idx="477">
                        <c:v>3.5939375000000001E-12</c:v>
                      </c:pt>
                      <c:pt idx="478">
                        <c:v>3.8364687500000002E-12</c:v>
                      </c:pt>
                      <c:pt idx="479">
                        <c:v>4.1639087500000003E-12</c:v>
                      </c:pt>
                      <c:pt idx="480">
                        <c:v>4.6431462499999999E-12</c:v>
                      </c:pt>
                      <c:pt idx="481">
                        <c:v>5.4554737500000001E-12</c:v>
                      </c:pt>
                      <c:pt idx="482">
                        <c:v>7.4849237500000001E-12</c:v>
                      </c:pt>
                      <c:pt idx="483">
                        <c:v>1.5839198750000001E-11</c:v>
                      </c:pt>
                      <c:pt idx="484">
                        <c:v>3.5105212500000001E-11</c:v>
                      </c:pt>
                      <c:pt idx="485">
                        <c:v>5.5378387499999997E-11</c:v>
                      </c:pt>
                      <c:pt idx="486">
                        <c:v>6.9107112500000005E-11</c:v>
                      </c:pt>
                      <c:pt idx="487">
                        <c:v>7.6960300000000004E-11</c:v>
                      </c:pt>
                      <c:pt idx="488">
                        <c:v>8.2019550000000003E-11</c:v>
                      </c:pt>
                      <c:pt idx="489">
                        <c:v>8.5726650000000106E-11</c:v>
                      </c:pt>
                      <c:pt idx="490">
                        <c:v>8.8640687500000003E-11</c:v>
                      </c:pt>
                      <c:pt idx="491">
                        <c:v>9.1064025000000101E-11</c:v>
                      </c:pt>
                      <c:pt idx="492">
                        <c:v>9.3152537500000004E-11</c:v>
                      </c:pt>
                      <c:pt idx="493">
                        <c:v>9.4996237499999998E-11</c:v>
                      </c:pt>
                      <c:pt idx="494">
                        <c:v>9.6657600000000106E-11</c:v>
                      </c:pt>
                      <c:pt idx="495">
                        <c:v>9.8174525000000094E-11</c:v>
                      </c:pt>
                      <c:pt idx="496">
                        <c:v>9.9582799999999994E-11</c:v>
                      </c:pt>
                      <c:pt idx="497">
                        <c:v>1.008931875E-10</c:v>
                      </c:pt>
                      <c:pt idx="498">
                        <c:v>1.02137E-10</c:v>
                      </c:pt>
                      <c:pt idx="499">
                        <c:v>1.03313625E-10</c:v>
                      </c:pt>
                      <c:pt idx="500">
                        <c:v>1.0443887499999999E-10</c:v>
                      </c:pt>
                      <c:pt idx="501">
                        <c:v>1.0551912499999999E-10</c:v>
                      </c:pt>
                      <c:pt idx="502">
                        <c:v>1.06558E-10</c:v>
                      </c:pt>
                      <c:pt idx="503">
                        <c:v>1.0756224999999999E-10</c:v>
                      </c:pt>
                      <c:pt idx="504">
                        <c:v>1.0854137500000001E-10</c:v>
                      </c:pt>
                      <c:pt idx="505">
                        <c:v>1.09484E-10</c:v>
                      </c:pt>
                      <c:pt idx="506">
                        <c:v>1.1041925E-10</c:v>
                      </c:pt>
                      <c:pt idx="507">
                        <c:v>1.113215E-10</c:v>
                      </c:pt>
                      <c:pt idx="508">
                        <c:v>1.1221312499999999E-10</c:v>
                      </c:pt>
                      <c:pt idx="509">
                        <c:v>1.13095E-10</c:v>
                      </c:pt>
                      <c:pt idx="510">
                        <c:v>1.1395012500000001E-10</c:v>
                      </c:pt>
                      <c:pt idx="511">
                        <c:v>1.14793125E-10</c:v>
                      </c:pt>
                      <c:pt idx="512">
                        <c:v>1.156325E-10</c:v>
                      </c:pt>
                      <c:pt idx="513">
                        <c:v>1.1645725000000001E-10</c:v>
                      </c:pt>
                      <c:pt idx="514">
                        <c:v>1.1728000000000001E-10</c:v>
                      </c:pt>
                      <c:pt idx="515">
                        <c:v>1.18081625E-10</c:v>
                      </c:pt>
                      <c:pt idx="516">
                        <c:v>1.1888262499999999E-10</c:v>
                      </c:pt>
                      <c:pt idx="517">
                        <c:v>1.1968299999999999E-10</c:v>
                      </c:pt>
                      <c:pt idx="518">
                        <c:v>1.2047625E-10</c:v>
                      </c:pt>
                      <c:pt idx="519">
                        <c:v>1.2126625000000001E-10</c:v>
                      </c:pt>
                      <c:pt idx="520">
                        <c:v>1.2204549999999999E-10</c:v>
                      </c:pt>
                      <c:pt idx="521">
                        <c:v>1.22839875E-10</c:v>
                      </c:pt>
                      <c:pt idx="522">
                        <c:v>1.2361199999999999E-10</c:v>
                      </c:pt>
                      <c:pt idx="523">
                        <c:v>1.2439962499999999E-10</c:v>
                      </c:pt>
                      <c:pt idx="524">
                        <c:v>1.2517125E-10</c:v>
                      </c:pt>
                      <c:pt idx="525">
                        <c:v>1.2595349999999999E-10</c:v>
                      </c:pt>
                      <c:pt idx="526">
                        <c:v>1.26738E-10</c:v>
                      </c:pt>
                      <c:pt idx="527">
                        <c:v>1.27512E-10</c:v>
                      </c:pt>
                      <c:pt idx="528">
                        <c:v>1.28294625E-10</c:v>
                      </c:pt>
                      <c:pt idx="529">
                        <c:v>1.2907224999999999E-10</c:v>
                      </c:pt>
                      <c:pt idx="530">
                        <c:v>1.2985499999999999E-10</c:v>
                      </c:pt>
                      <c:pt idx="531">
                        <c:v>1.3065287499999999E-10</c:v>
                      </c:pt>
                      <c:pt idx="532">
                        <c:v>1.3143462500000001E-10</c:v>
                      </c:pt>
                      <c:pt idx="533">
                        <c:v>1.3223725E-10</c:v>
                      </c:pt>
                      <c:pt idx="534">
                        <c:v>1.33033E-10</c:v>
                      </c:pt>
                      <c:pt idx="535">
                        <c:v>1.3382925000000001E-10</c:v>
                      </c:pt>
                      <c:pt idx="536">
                        <c:v>1.3463700000000001E-10</c:v>
                      </c:pt>
                      <c:pt idx="537">
                        <c:v>1.3546425E-10</c:v>
                      </c:pt>
                      <c:pt idx="538">
                        <c:v>1.3627775E-10</c:v>
                      </c:pt>
                      <c:pt idx="539">
                        <c:v>1.3711000000000001E-10</c:v>
                      </c:pt>
                      <c:pt idx="540">
                        <c:v>1.3794662500000001E-10</c:v>
                      </c:pt>
                      <c:pt idx="541">
                        <c:v>1.38791875E-10</c:v>
                      </c:pt>
                      <c:pt idx="542">
                        <c:v>1.396435E-10</c:v>
                      </c:pt>
                      <c:pt idx="543">
                        <c:v>1.4049562500000001E-10</c:v>
                      </c:pt>
                      <c:pt idx="544">
                        <c:v>1.4137362499999999E-10</c:v>
                      </c:pt>
                      <c:pt idx="545">
                        <c:v>1.4225375000000001E-10</c:v>
                      </c:pt>
                      <c:pt idx="546">
                        <c:v>1.4314399999999999E-10</c:v>
                      </c:pt>
                      <c:pt idx="547">
                        <c:v>1.44053375E-10</c:v>
                      </c:pt>
                      <c:pt idx="548">
                        <c:v>1.449585E-10</c:v>
                      </c:pt>
                      <c:pt idx="549">
                        <c:v>1.4588899999999999E-10</c:v>
                      </c:pt>
                      <c:pt idx="550">
                        <c:v>1.4683075000000001E-10</c:v>
                      </c:pt>
                      <c:pt idx="551">
                        <c:v>1.47786625E-10</c:v>
                      </c:pt>
                      <c:pt idx="552">
                        <c:v>1.4874800000000001E-10</c:v>
                      </c:pt>
                      <c:pt idx="553">
                        <c:v>1.4974075E-10</c:v>
                      </c:pt>
                      <c:pt idx="554">
                        <c:v>1.50752125E-10</c:v>
                      </c:pt>
                      <c:pt idx="555">
                        <c:v>1.517745E-10</c:v>
                      </c:pt>
                      <c:pt idx="556">
                        <c:v>1.5280749999999999E-10</c:v>
                      </c:pt>
                      <c:pt idx="557">
                        <c:v>1.5387074999999999E-10</c:v>
                      </c:pt>
                      <c:pt idx="558">
                        <c:v>1.5494575000000001E-10</c:v>
                      </c:pt>
                      <c:pt idx="559">
                        <c:v>1.5604300000000001E-10</c:v>
                      </c:pt>
                      <c:pt idx="560">
                        <c:v>1.5716749999999999E-10</c:v>
                      </c:pt>
                      <c:pt idx="561">
                        <c:v>1.58321625E-10</c:v>
                      </c:pt>
                      <c:pt idx="562">
                        <c:v>1.594945E-10</c:v>
                      </c:pt>
                      <c:pt idx="563">
                        <c:v>1.6069975E-10</c:v>
                      </c:pt>
                      <c:pt idx="564">
                        <c:v>1.6193487500000001E-10</c:v>
                      </c:pt>
                      <c:pt idx="565">
                        <c:v>1.6319950000000001E-10</c:v>
                      </c:pt>
                      <c:pt idx="566">
                        <c:v>1.6449912500000001E-10</c:v>
                      </c:pt>
                      <c:pt idx="567">
                        <c:v>1.65830625E-10</c:v>
                      </c:pt>
                      <c:pt idx="568">
                        <c:v>1.67206875E-10</c:v>
                      </c:pt>
                      <c:pt idx="569">
                        <c:v>1.6861799999999999E-10</c:v>
                      </c:pt>
                      <c:pt idx="570">
                        <c:v>1.7007349999999999E-10</c:v>
                      </c:pt>
                      <c:pt idx="571">
                        <c:v>1.7157762500000001E-10</c:v>
                      </c:pt>
                      <c:pt idx="572">
                        <c:v>1.73122625E-10</c:v>
                      </c:pt>
                      <c:pt idx="573">
                        <c:v>1.7473987499999999E-10</c:v>
                      </c:pt>
                      <c:pt idx="574">
                        <c:v>1.7639087499999999E-10</c:v>
                      </c:pt>
                      <c:pt idx="575">
                        <c:v>1.78118375E-10</c:v>
                      </c:pt>
                      <c:pt idx="576">
                        <c:v>1.7991449999999999E-10</c:v>
                      </c:pt>
                      <c:pt idx="577">
                        <c:v>1.8177812499999999E-10</c:v>
                      </c:pt>
                      <c:pt idx="578">
                        <c:v>1.83719625E-10</c:v>
                      </c:pt>
                      <c:pt idx="579">
                        <c:v>1.857495E-10</c:v>
                      </c:pt>
                      <c:pt idx="580">
                        <c:v>1.8787762499999999E-10</c:v>
                      </c:pt>
                      <c:pt idx="581">
                        <c:v>1.9010175000000001E-10</c:v>
                      </c:pt>
                      <c:pt idx="582">
                        <c:v>1.92446375E-10</c:v>
                      </c:pt>
                      <c:pt idx="583">
                        <c:v>1.9492225E-10</c:v>
                      </c:pt>
                      <c:pt idx="584">
                        <c:v>1.9753462499999999E-10</c:v>
                      </c:pt>
                      <c:pt idx="585">
                        <c:v>2.00313E-10</c:v>
                      </c:pt>
                      <c:pt idx="586">
                        <c:v>2.032715E-10</c:v>
                      </c:pt>
                      <c:pt idx="587">
                        <c:v>2.06423E-10</c:v>
                      </c:pt>
                      <c:pt idx="588">
                        <c:v>2.09808625E-10</c:v>
                      </c:pt>
                      <c:pt idx="589">
                        <c:v>2.1345874999999999E-10</c:v>
                      </c:pt>
                      <c:pt idx="590">
                        <c:v>2.17420375E-10</c:v>
                      </c:pt>
                      <c:pt idx="591">
                        <c:v>2.2173800000000001E-10</c:v>
                      </c:pt>
                      <c:pt idx="592">
                        <c:v>2.2647274999999999E-10</c:v>
                      </c:pt>
                      <c:pt idx="593">
                        <c:v>2.31736875E-10</c:v>
                      </c:pt>
                      <c:pt idx="594">
                        <c:v>2.37617875E-10</c:v>
                      </c:pt>
                      <c:pt idx="595">
                        <c:v>2.44298125E-10</c:v>
                      </c:pt>
                      <c:pt idx="596">
                        <c:v>2.5201887499999998E-10</c:v>
                      </c:pt>
                      <c:pt idx="597">
                        <c:v>2.61241875E-10</c:v>
                      </c:pt>
                      <c:pt idx="598">
                        <c:v>2.7221775000000002E-10</c:v>
                      </c:pt>
                      <c:pt idx="599">
                        <c:v>2.8563699999999998E-10</c:v>
                      </c:pt>
                      <c:pt idx="600">
                        <c:v>3.02994375E-10</c:v>
                      </c:pt>
                      <c:pt idx="601">
                        <c:v>3.2727262500000001E-10</c:v>
                      </c:pt>
                    </c:numCache>
                  </c:numRef>
                </c:yVal>
                <c:smooth val="1"/>
                <c:extLst>
                  <c:ext xmlns:c16="http://schemas.microsoft.com/office/drawing/2014/chart" uri="{C3380CC4-5D6E-409C-BE32-E72D297353CC}">
                    <c16:uniqueId val="{00000001-BF85-4859-9650-8993A05C6C9B}"/>
                  </c:ext>
                </c:extLst>
              </c15:ser>
            </c15:filteredScatterSeries>
          </c:ext>
        </c:extLst>
      </c:scatterChart>
      <c:valAx>
        <c:axId val="-1990854976"/>
        <c:scaling>
          <c:orientation val="maxMin"/>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V</a:t>
                </a:r>
                <a:r>
                  <a:rPr lang="it-IT" baseline="0"/>
                  <a:t> [V]</a:t>
                </a:r>
                <a:endParaRPr lang="it-IT"/>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619889872"/>
        <c:crosses val="autoZero"/>
        <c:crossBetween val="midCat"/>
      </c:valAx>
      <c:valAx>
        <c:axId val="1619889872"/>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C</a:t>
                </a:r>
                <a:r>
                  <a:rPr lang="it-IT" baseline="0"/>
                  <a:t> [F]</a:t>
                </a:r>
                <a:endParaRPr lang="it-IT"/>
              </a:p>
            </c:rich>
          </c:tx>
          <c:layout>
            <c:manualLayout>
              <c:xMode val="edge"/>
              <c:yMode val="edge"/>
              <c:x val="2.1652668416448001E-2"/>
              <c:y val="0.3943788276465439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0.00E+00" sourceLinked="1"/>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99085497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dirty="0"/>
              <a:t>C(V)</a:t>
            </a:r>
            <a:r>
              <a:rPr lang="it-IT" baseline="0" dirty="0"/>
              <a:t> </a:t>
            </a:r>
            <a:r>
              <a:rPr lang="it-IT" dirty="0" err="1"/>
              <a:t>PiN</a:t>
            </a:r>
            <a:r>
              <a:rPr lang="it-IT" dirty="0"/>
              <a:t> - WF6</a:t>
            </a:r>
          </a:p>
        </c:rich>
      </c:tx>
      <c:layout>
        <c:manualLayout>
          <c:xMode val="edge"/>
          <c:yMode val="edge"/>
          <c:x val="0.40484220371329999"/>
          <c:y val="1.720429874465519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96205211958875"/>
          <c:y val="0.14919328325571701"/>
          <c:w val="0.77461558885300497"/>
          <c:h val="0.70334896446426998"/>
        </c:manualLayout>
      </c:layout>
      <c:scatterChart>
        <c:scatterStyle val="smoothMarker"/>
        <c:varyColors val="0"/>
        <c:ser>
          <c:idx val="0"/>
          <c:order val="0"/>
          <c:tx>
            <c:v>4Ring-01-39</c:v>
          </c:tx>
          <c:spPr>
            <a:ln w="19050" cap="rnd">
              <a:solidFill>
                <a:schemeClr val="accent1"/>
              </a:solidFill>
              <a:round/>
            </a:ln>
            <a:effectLst/>
          </c:spPr>
          <c:marker>
            <c:symbol val="none"/>
          </c:marker>
          <c:xVal>
            <c:numRef>
              <c:f>PiN!$A$3:$A$304</c:f>
              <c:numCache>
                <c:formatCode>General</c:formatCode>
                <c:ptCount val="302"/>
                <c:pt idx="0">
                  <c:v>0</c:v>
                </c:pt>
                <c:pt idx="1">
                  <c:v>-0.2</c:v>
                </c:pt>
                <c:pt idx="2">
                  <c:v>-0.4</c:v>
                </c:pt>
                <c:pt idx="3">
                  <c:v>-0.6</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pt idx="20">
                  <c:v>-4</c:v>
                </c:pt>
                <c:pt idx="21">
                  <c:v>-4.2</c:v>
                </c:pt>
                <c:pt idx="22">
                  <c:v>-4.4000000000000004</c:v>
                </c:pt>
                <c:pt idx="23">
                  <c:v>-4.5999999999999996</c:v>
                </c:pt>
                <c:pt idx="24">
                  <c:v>-4.8</c:v>
                </c:pt>
                <c:pt idx="25">
                  <c:v>-5</c:v>
                </c:pt>
                <c:pt idx="26">
                  <c:v>-5.2</c:v>
                </c:pt>
                <c:pt idx="27">
                  <c:v>-5.4</c:v>
                </c:pt>
                <c:pt idx="28">
                  <c:v>-5.6</c:v>
                </c:pt>
                <c:pt idx="29">
                  <c:v>-5.8</c:v>
                </c:pt>
                <c:pt idx="30">
                  <c:v>-6</c:v>
                </c:pt>
                <c:pt idx="31">
                  <c:v>-6.2</c:v>
                </c:pt>
                <c:pt idx="32">
                  <c:v>-6.4</c:v>
                </c:pt>
                <c:pt idx="33">
                  <c:v>-6.6</c:v>
                </c:pt>
                <c:pt idx="34">
                  <c:v>-6.8</c:v>
                </c:pt>
                <c:pt idx="35">
                  <c:v>-7</c:v>
                </c:pt>
                <c:pt idx="36">
                  <c:v>-7.2</c:v>
                </c:pt>
                <c:pt idx="37">
                  <c:v>-7.4</c:v>
                </c:pt>
                <c:pt idx="38">
                  <c:v>-7.6</c:v>
                </c:pt>
                <c:pt idx="39">
                  <c:v>-7.8</c:v>
                </c:pt>
                <c:pt idx="40">
                  <c:v>-8</c:v>
                </c:pt>
                <c:pt idx="41">
                  <c:v>-8.2000000000000011</c:v>
                </c:pt>
                <c:pt idx="42">
                  <c:v>-8.4</c:v>
                </c:pt>
                <c:pt idx="43">
                  <c:v>-8.6</c:v>
                </c:pt>
                <c:pt idx="44">
                  <c:v>-8.8000000000000007</c:v>
                </c:pt>
                <c:pt idx="45">
                  <c:v>-9</c:v>
                </c:pt>
                <c:pt idx="46">
                  <c:v>-9.2000000000000011</c:v>
                </c:pt>
                <c:pt idx="47">
                  <c:v>-9.4</c:v>
                </c:pt>
                <c:pt idx="48">
                  <c:v>-9.6</c:v>
                </c:pt>
                <c:pt idx="49">
                  <c:v>-9.8000000000000007</c:v>
                </c:pt>
                <c:pt idx="50">
                  <c:v>-10</c:v>
                </c:pt>
                <c:pt idx="51">
                  <c:v>-10.199999999999999</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-16.399999999999999</c:v>
                </c:pt>
                <c:pt idx="83">
                  <c:v>-16.600000000000001</c:v>
                </c:pt>
                <c:pt idx="84">
                  <c:v>-16.8</c:v>
                </c:pt>
                <c:pt idx="85">
                  <c:v>-17</c:v>
                </c:pt>
                <c:pt idx="86">
                  <c:v>-17.2</c:v>
                </c:pt>
                <c:pt idx="87">
                  <c:v>-17.399999999999999</c:v>
                </c:pt>
                <c:pt idx="88">
                  <c:v>-17.600000000000001</c:v>
                </c:pt>
                <c:pt idx="89">
                  <c:v>-17.8</c:v>
                </c:pt>
                <c:pt idx="90">
                  <c:v>-18</c:v>
                </c:pt>
                <c:pt idx="91">
                  <c:v>-18.2</c:v>
                </c:pt>
                <c:pt idx="92">
                  <c:v>-18.399999999999999</c:v>
                </c:pt>
                <c:pt idx="93">
                  <c:v>-18.600000000000001</c:v>
                </c:pt>
                <c:pt idx="94">
                  <c:v>-18.8</c:v>
                </c:pt>
                <c:pt idx="95">
                  <c:v>-19</c:v>
                </c:pt>
                <c:pt idx="96">
                  <c:v>-19.2</c:v>
                </c:pt>
                <c:pt idx="97">
                  <c:v>-19.399999999999999</c:v>
                </c:pt>
                <c:pt idx="98">
                  <c:v>-19.600000000000001</c:v>
                </c:pt>
                <c:pt idx="99">
                  <c:v>-19.8</c:v>
                </c:pt>
                <c:pt idx="100">
                  <c:v>-20</c:v>
                </c:pt>
                <c:pt idx="101">
                  <c:v>-20.2</c:v>
                </c:pt>
                <c:pt idx="102">
                  <c:v>-20.399999999999999</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-23.2</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c:v>
                </c:pt>
                <c:pt idx="152">
                  <c:v>-29.8</c:v>
                </c:pt>
                <c:pt idx="153">
                  <c:v>-29.6</c:v>
                </c:pt>
                <c:pt idx="154">
                  <c:v>-29.4</c:v>
                </c:pt>
                <c:pt idx="155">
                  <c:v>-29.2</c:v>
                </c:pt>
                <c:pt idx="156">
                  <c:v>-29</c:v>
                </c:pt>
                <c:pt idx="157">
                  <c:v>-28.8</c:v>
                </c:pt>
                <c:pt idx="158">
                  <c:v>-28.6</c:v>
                </c:pt>
                <c:pt idx="159">
                  <c:v>-28.4</c:v>
                </c:pt>
                <c:pt idx="160">
                  <c:v>-28.2</c:v>
                </c:pt>
                <c:pt idx="161">
                  <c:v>-28</c:v>
                </c:pt>
                <c:pt idx="162">
                  <c:v>-27.8</c:v>
                </c:pt>
                <c:pt idx="163">
                  <c:v>-27.6</c:v>
                </c:pt>
                <c:pt idx="164">
                  <c:v>-27.4</c:v>
                </c:pt>
                <c:pt idx="165">
                  <c:v>-27.2</c:v>
                </c:pt>
                <c:pt idx="166">
                  <c:v>-27</c:v>
                </c:pt>
                <c:pt idx="167">
                  <c:v>-26.8</c:v>
                </c:pt>
                <c:pt idx="168">
                  <c:v>-26.6</c:v>
                </c:pt>
                <c:pt idx="169">
                  <c:v>-26.4</c:v>
                </c:pt>
                <c:pt idx="170">
                  <c:v>-26.2</c:v>
                </c:pt>
                <c:pt idx="171">
                  <c:v>-26</c:v>
                </c:pt>
                <c:pt idx="172">
                  <c:v>-25.8</c:v>
                </c:pt>
                <c:pt idx="173">
                  <c:v>-25.6</c:v>
                </c:pt>
                <c:pt idx="174">
                  <c:v>-25.4</c:v>
                </c:pt>
                <c:pt idx="175">
                  <c:v>-25.2</c:v>
                </c:pt>
                <c:pt idx="176">
                  <c:v>-25</c:v>
                </c:pt>
                <c:pt idx="177">
                  <c:v>-24.8</c:v>
                </c:pt>
                <c:pt idx="178">
                  <c:v>-24.6</c:v>
                </c:pt>
                <c:pt idx="179">
                  <c:v>-24.4</c:v>
                </c:pt>
                <c:pt idx="180">
                  <c:v>-24.2</c:v>
                </c:pt>
                <c:pt idx="181">
                  <c:v>-24</c:v>
                </c:pt>
                <c:pt idx="182">
                  <c:v>-23.8</c:v>
                </c:pt>
                <c:pt idx="183">
                  <c:v>-23.6</c:v>
                </c:pt>
                <c:pt idx="184">
                  <c:v>-23.4</c:v>
                </c:pt>
                <c:pt idx="185">
                  <c:v>-23.2</c:v>
                </c:pt>
                <c:pt idx="186">
                  <c:v>-23</c:v>
                </c:pt>
                <c:pt idx="187">
                  <c:v>-22.8</c:v>
                </c:pt>
                <c:pt idx="188">
                  <c:v>-22.6</c:v>
                </c:pt>
                <c:pt idx="189">
                  <c:v>-22.4</c:v>
                </c:pt>
                <c:pt idx="190">
                  <c:v>-22.2</c:v>
                </c:pt>
                <c:pt idx="191">
                  <c:v>-22</c:v>
                </c:pt>
                <c:pt idx="192">
                  <c:v>-21.8</c:v>
                </c:pt>
                <c:pt idx="193">
                  <c:v>-21.6</c:v>
                </c:pt>
                <c:pt idx="194">
                  <c:v>-21.4</c:v>
                </c:pt>
                <c:pt idx="195">
                  <c:v>-21.2</c:v>
                </c:pt>
                <c:pt idx="196">
                  <c:v>-21</c:v>
                </c:pt>
                <c:pt idx="197">
                  <c:v>-20.8</c:v>
                </c:pt>
                <c:pt idx="198">
                  <c:v>-20.6</c:v>
                </c:pt>
                <c:pt idx="199">
                  <c:v>-20.399999999999999</c:v>
                </c:pt>
                <c:pt idx="200">
                  <c:v>-20.2</c:v>
                </c:pt>
                <c:pt idx="201">
                  <c:v>-20</c:v>
                </c:pt>
                <c:pt idx="202">
                  <c:v>-19.8</c:v>
                </c:pt>
                <c:pt idx="203">
                  <c:v>-19.600000000000001</c:v>
                </c:pt>
                <c:pt idx="204">
                  <c:v>-19.399999999999999</c:v>
                </c:pt>
                <c:pt idx="205">
                  <c:v>-19.2</c:v>
                </c:pt>
                <c:pt idx="206">
                  <c:v>-19</c:v>
                </c:pt>
                <c:pt idx="207">
                  <c:v>-18.8</c:v>
                </c:pt>
                <c:pt idx="208">
                  <c:v>-18.600000000000001</c:v>
                </c:pt>
                <c:pt idx="209">
                  <c:v>-18.399999999999999</c:v>
                </c:pt>
                <c:pt idx="210">
                  <c:v>-18.2</c:v>
                </c:pt>
                <c:pt idx="211">
                  <c:v>-18</c:v>
                </c:pt>
                <c:pt idx="212">
                  <c:v>-17.8</c:v>
                </c:pt>
                <c:pt idx="213">
                  <c:v>-17.600000000000001</c:v>
                </c:pt>
                <c:pt idx="214">
                  <c:v>-17.399999999999999</c:v>
                </c:pt>
                <c:pt idx="215">
                  <c:v>-17.2</c:v>
                </c:pt>
                <c:pt idx="216">
                  <c:v>-17</c:v>
                </c:pt>
                <c:pt idx="217">
                  <c:v>-16.8</c:v>
                </c:pt>
                <c:pt idx="218">
                  <c:v>-16.600000000000001</c:v>
                </c:pt>
                <c:pt idx="219">
                  <c:v>-16.399999999999999</c:v>
                </c:pt>
                <c:pt idx="220">
                  <c:v>-16.2</c:v>
                </c:pt>
                <c:pt idx="221">
                  <c:v>-16</c:v>
                </c:pt>
                <c:pt idx="222">
                  <c:v>-15.8</c:v>
                </c:pt>
                <c:pt idx="223">
                  <c:v>-15.6</c:v>
                </c:pt>
                <c:pt idx="224">
                  <c:v>-15.4</c:v>
                </c:pt>
                <c:pt idx="225">
                  <c:v>-15.2</c:v>
                </c:pt>
                <c:pt idx="226">
                  <c:v>-15</c:v>
                </c:pt>
                <c:pt idx="227">
                  <c:v>-14.8</c:v>
                </c:pt>
                <c:pt idx="228">
                  <c:v>-14.6</c:v>
                </c:pt>
                <c:pt idx="229">
                  <c:v>-14.4</c:v>
                </c:pt>
                <c:pt idx="230">
                  <c:v>-14.2</c:v>
                </c:pt>
                <c:pt idx="231">
                  <c:v>-14</c:v>
                </c:pt>
                <c:pt idx="232">
                  <c:v>-13.8</c:v>
                </c:pt>
                <c:pt idx="233">
                  <c:v>-13.6</c:v>
                </c:pt>
                <c:pt idx="234">
                  <c:v>-13.4</c:v>
                </c:pt>
                <c:pt idx="235">
                  <c:v>-13.2</c:v>
                </c:pt>
                <c:pt idx="236">
                  <c:v>-13</c:v>
                </c:pt>
                <c:pt idx="237">
                  <c:v>-12.8</c:v>
                </c:pt>
                <c:pt idx="238">
                  <c:v>-12.6</c:v>
                </c:pt>
                <c:pt idx="239">
                  <c:v>-12.4</c:v>
                </c:pt>
                <c:pt idx="240">
                  <c:v>-12.2</c:v>
                </c:pt>
                <c:pt idx="241">
                  <c:v>-12</c:v>
                </c:pt>
                <c:pt idx="242">
                  <c:v>-11.8</c:v>
                </c:pt>
                <c:pt idx="243">
                  <c:v>-11.6</c:v>
                </c:pt>
                <c:pt idx="244">
                  <c:v>-11.4</c:v>
                </c:pt>
                <c:pt idx="245">
                  <c:v>-11.2</c:v>
                </c:pt>
                <c:pt idx="246">
                  <c:v>-11</c:v>
                </c:pt>
                <c:pt idx="247">
                  <c:v>-10.8</c:v>
                </c:pt>
                <c:pt idx="248">
                  <c:v>-10.6</c:v>
                </c:pt>
                <c:pt idx="249">
                  <c:v>-10.4</c:v>
                </c:pt>
                <c:pt idx="250">
                  <c:v>-10.199999999999999</c:v>
                </c:pt>
                <c:pt idx="251">
                  <c:v>-10</c:v>
                </c:pt>
                <c:pt idx="252">
                  <c:v>-9.8000000000000007</c:v>
                </c:pt>
                <c:pt idx="253">
                  <c:v>-9.6</c:v>
                </c:pt>
                <c:pt idx="254">
                  <c:v>-9.4</c:v>
                </c:pt>
                <c:pt idx="255">
                  <c:v>-9.2000000000000011</c:v>
                </c:pt>
                <c:pt idx="256">
                  <c:v>-9</c:v>
                </c:pt>
                <c:pt idx="257">
                  <c:v>-8.8000000000000007</c:v>
                </c:pt>
                <c:pt idx="258">
                  <c:v>-8.6</c:v>
                </c:pt>
                <c:pt idx="259">
                  <c:v>-8.4</c:v>
                </c:pt>
                <c:pt idx="260">
                  <c:v>-8.2000000000000011</c:v>
                </c:pt>
                <c:pt idx="261">
                  <c:v>-8</c:v>
                </c:pt>
                <c:pt idx="262">
                  <c:v>-7.8</c:v>
                </c:pt>
                <c:pt idx="263">
                  <c:v>-7.6</c:v>
                </c:pt>
                <c:pt idx="264">
                  <c:v>-7.4</c:v>
                </c:pt>
                <c:pt idx="265">
                  <c:v>-7.2</c:v>
                </c:pt>
                <c:pt idx="266">
                  <c:v>-7</c:v>
                </c:pt>
                <c:pt idx="267">
                  <c:v>-6.8</c:v>
                </c:pt>
                <c:pt idx="268">
                  <c:v>-6.6</c:v>
                </c:pt>
                <c:pt idx="269">
                  <c:v>-6.4</c:v>
                </c:pt>
                <c:pt idx="270">
                  <c:v>-6.2</c:v>
                </c:pt>
                <c:pt idx="271">
                  <c:v>-6</c:v>
                </c:pt>
                <c:pt idx="272">
                  <c:v>-5.8</c:v>
                </c:pt>
                <c:pt idx="273">
                  <c:v>-5.6</c:v>
                </c:pt>
                <c:pt idx="274">
                  <c:v>-5.4</c:v>
                </c:pt>
                <c:pt idx="275">
                  <c:v>-5.2</c:v>
                </c:pt>
                <c:pt idx="276">
                  <c:v>-5</c:v>
                </c:pt>
                <c:pt idx="277">
                  <c:v>-4.8</c:v>
                </c:pt>
                <c:pt idx="278">
                  <c:v>-4.5999999999999996</c:v>
                </c:pt>
                <c:pt idx="279">
                  <c:v>-4.4000000000000004</c:v>
                </c:pt>
                <c:pt idx="280">
                  <c:v>-4.2</c:v>
                </c:pt>
                <c:pt idx="281">
                  <c:v>-4</c:v>
                </c:pt>
                <c:pt idx="282">
                  <c:v>-3.8</c:v>
                </c:pt>
                <c:pt idx="283">
                  <c:v>-3.6</c:v>
                </c:pt>
                <c:pt idx="284">
                  <c:v>-3.4</c:v>
                </c:pt>
                <c:pt idx="285">
                  <c:v>-3.2</c:v>
                </c:pt>
                <c:pt idx="286">
                  <c:v>-3</c:v>
                </c:pt>
                <c:pt idx="287">
                  <c:v>-2.8</c:v>
                </c:pt>
                <c:pt idx="288">
                  <c:v>-2.6</c:v>
                </c:pt>
                <c:pt idx="289">
                  <c:v>-2.4</c:v>
                </c:pt>
                <c:pt idx="290">
                  <c:v>-2.2000000000000002</c:v>
                </c:pt>
                <c:pt idx="291">
                  <c:v>-2</c:v>
                </c:pt>
                <c:pt idx="292">
                  <c:v>-1.8</c:v>
                </c:pt>
                <c:pt idx="293">
                  <c:v>-1.6</c:v>
                </c:pt>
                <c:pt idx="294">
                  <c:v>-1.4</c:v>
                </c:pt>
                <c:pt idx="295">
                  <c:v>-1.2</c:v>
                </c:pt>
                <c:pt idx="296">
                  <c:v>-1</c:v>
                </c:pt>
                <c:pt idx="297">
                  <c:v>-0.8</c:v>
                </c:pt>
                <c:pt idx="298">
                  <c:v>-0.6</c:v>
                </c:pt>
                <c:pt idx="299">
                  <c:v>-0.4</c:v>
                </c:pt>
                <c:pt idx="300">
                  <c:v>-0.2</c:v>
                </c:pt>
                <c:pt idx="301">
                  <c:v>0</c:v>
                </c:pt>
              </c:numCache>
            </c:numRef>
          </c:xVal>
          <c:yVal>
            <c:numRef>
              <c:f>PiN!$B$3:$B$304</c:f>
              <c:numCache>
                <c:formatCode>0.00E+00</c:formatCode>
                <c:ptCount val="302"/>
                <c:pt idx="0">
                  <c:v>8.8772599999999993E-12</c:v>
                </c:pt>
                <c:pt idx="1">
                  <c:v>6.7466199999999998E-12</c:v>
                </c:pt>
                <c:pt idx="2">
                  <c:v>5.79744E-12</c:v>
                </c:pt>
                <c:pt idx="3">
                  <c:v>5.1577200000000004E-12</c:v>
                </c:pt>
                <c:pt idx="4">
                  <c:v>4.4945899999999997E-12</c:v>
                </c:pt>
                <c:pt idx="5">
                  <c:v>4.0625699999999997E-12</c:v>
                </c:pt>
                <c:pt idx="6">
                  <c:v>3.8253699999999999E-12</c:v>
                </c:pt>
                <c:pt idx="7">
                  <c:v>3.6175999999999999E-12</c:v>
                </c:pt>
                <c:pt idx="8">
                  <c:v>3.47609E-12</c:v>
                </c:pt>
                <c:pt idx="9">
                  <c:v>3.3242900000000002E-12</c:v>
                </c:pt>
                <c:pt idx="10">
                  <c:v>3.23638E-12</c:v>
                </c:pt>
                <c:pt idx="11">
                  <c:v>3.1036600000000001E-12</c:v>
                </c:pt>
                <c:pt idx="12">
                  <c:v>3.04305E-12</c:v>
                </c:pt>
                <c:pt idx="13">
                  <c:v>2.9803799999999999E-12</c:v>
                </c:pt>
                <c:pt idx="14">
                  <c:v>2.9229800000000001E-12</c:v>
                </c:pt>
                <c:pt idx="15">
                  <c:v>2.8432300000000002E-12</c:v>
                </c:pt>
                <c:pt idx="16">
                  <c:v>2.83258E-12</c:v>
                </c:pt>
                <c:pt idx="17">
                  <c:v>2.7797200000000002E-12</c:v>
                </c:pt>
                <c:pt idx="18">
                  <c:v>2.7696600000000001E-12</c:v>
                </c:pt>
                <c:pt idx="19">
                  <c:v>2.77009E-12</c:v>
                </c:pt>
                <c:pt idx="20">
                  <c:v>2.7291000000000002E-12</c:v>
                </c:pt>
                <c:pt idx="21">
                  <c:v>2.72526E-12</c:v>
                </c:pt>
                <c:pt idx="22">
                  <c:v>2.7022200000000002E-12</c:v>
                </c:pt>
                <c:pt idx="23">
                  <c:v>2.69136E-12</c:v>
                </c:pt>
                <c:pt idx="24">
                  <c:v>2.6999300000000002E-12</c:v>
                </c:pt>
                <c:pt idx="25">
                  <c:v>2.67269E-12</c:v>
                </c:pt>
                <c:pt idx="26">
                  <c:v>2.6495299999999999E-12</c:v>
                </c:pt>
                <c:pt idx="27">
                  <c:v>2.6234599999999998E-12</c:v>
                </c:pt>
                <c:pt idx="28">
                  <c:v>2.63459E-12</c:v>
                </c:pt>
                <c:pt idx="29">
                  <c:v>2.6413499999999998E-12</c:v>
                </c:pt>
                <c:pt idx="30">
                  <c:v>2.6544799999999998E-12</c:v>
                </c:pt>
                <c:pt idx="31">
                  <c:v>2.63822E-12</c:v>
                </c:pt>
                <c:pt idx="32">
                  <c:v>2.6511399999999999E-12</c:v>
                </c:pt>
                <c:pt idx="33">
                  <c:v>2.6321499999999998E-12</c:v>
                </c:pt>
                <c:pt idx="34">
                  <c:v>2.6154800000000001E-12</c:v>
                </c:pt>
                <c:pt idx="35">
                  <c:v>2.6212300000000001E-12</c:v>
                </c:pt>
                <c:pt idx="36">
                  <c:v>2.6238799999999999E-12</c:v>
                </c:pt>
                <c:pt idx="37">
                  <c:v>2.6250399999999999E-12</c:v>
                </c:pt>
                <c:pt idx="38">
                  <c:v>2.6189799999999998E-12</c:v>
                </c:pt>
                <c:pt idx="39">
                  <c:v>2.61075E-12</c:v>
                </c:pt>
                <c:pt idx="40">
                  <c:v>2.6242000000000001E-12</c:v>
                </c:pt>
                <c:pt idx="41">
                  <c:v>2.5988799999999999E-12</c:v>
                </c:pt>
                <c:pt idx="42">
                  <c:v>2.60798E-12</c:v>
                </c:pt>
                <c:pt idx="43">
                  <c:v>2.5917800000000001E-12</c:v>
                </c:pt>
                <c:pt idx="44">
                  <c:v>2.61893E-12</c:v>
                </c:pt>
                <c:pt idx="45">
                  <c:v>2.6042000000000002E-12</c:v>
                </c:pt>
                <c:pt idx="46">
                  <c:v>2.5769700000000001E-12</c:v>
                </c:pt>
                <c:pt idx="47">
                  <c:v>2.5937000000000001E-12</c:v>
                </c:pt>
                <c:pt idx="48">
                  <c:v>2.5889899999999999E-12</c:v>
                </c:pt>
                <c:pt idx="49">
                  <c:v>2.5841999999999998E-12</c:v>
                </c:pt>
                <c:pt idx="50">
                  <c:v>2.5841299999999998E-12</c:v>
                </c:pt>
                <c:pt idx="51">
                  <c:v>2.5756199999999999E-12</c:v>
                </c:pt>
                <c:pt idx="52">
                  <c:v>2.5996899999999998E-12</c:v>
                </c:pt>
                <c:pt idx="53">
                  <c:v>2.5733299999999999E-12</c:v>
                </c:pt>
                <c:pt idx="54">
                  <c:v>2.58295E-12</c:v>
                </c:pt>
                <c:pt idx="55">
                  <c:v>2.5762999999999998E-12</c:v>
                </c:pt>
                <c:pt idx="56">
                  <c:v>2.5875499999999998E-12</c:v>
                </c:pt>
                <c:pt idx="57">
                  <c:v>2.5678899999999999E-12</c:v>
                </c:pt>
                <c:pt idx="58">
                  <c:v>2.5926000000000001E-12</c:v>
                </c:pt>
                <c:pt idx="59">
                  <c:v>2.5614100000000001E-12</c:v>
                </c:pt>
                <c:pt idx="60">
                  <c:v>2.5529000000000002E-12</c:v>
                </c:pt>
                <c:pt idx="61">
                  <c:v>2.5652899999999999E-12</c:v>
                </c:pt>
                <c:pt idx="62">
                  <c:v>2.5553600000000001E-12</c:v>
                </c:pt>
                <c:pt idx="63">
                  <c:v>2.5740399999999998E-12</c:v>
                </c:pt>
                <c:pt idx="64">
                  <c:v>2.5633799999999999E-12</c:v>
                </c:pt>
                <c:pt idx="65">
                  <c:v>2.5551600000000002E-12</c:v>
                </c:pt>
                <c:pt idx="66">
                  <c:v>2.54748E-12</c:v>
                </c:pt>
                <c:pt idx="67">
                  <c:v>2.5438099999999998E-12</c:v>
                </c:pt>
                <c:pt idx="68">
                  <c:v>2.5404200000000002E-12</c:v>
                </c:pt>
                <c:pt idx="69">
                  <c:v>2.5375499999999998E-12</c:v>
                </c:pt>
                <c:pt idx="70">
                  <c:v>2.5544199999999999E-12</c:v>
                </c:pt>
                <c:pt idx="71">
                  <c:v>2.5565299999999998E-12</c:v>
                </c:pt>
                <c:pt idx="72">
                  <c:v>2.54707E-12</c:v>
                </c:pt>
                <c:pt idx="73">
                  <c:v>2.5434300000000002E-12</c:v>
                </c:pt>
                <c:pt idx="74">
                  <c:v>2.5639500000000002E-12</c:v>
                </c:pt>
                <c:pt idx="75">
                  <c:v>2.5337899999999998E-12</c:v>
                </c:pt>
                <c:pt idx="76">
                  <c:v>2.53096E-12</c:v>
                </c:pt>
                <c:pt idx="77">
                  <c:v>2.5362700000000001E-12</c:v>
                </c:pt>
                <c:pt idx="78">
                  <c:v>2.5182500000000001E-12</c:v>
                </c:pt>
                <c:pt idx="79">
                  <c:v>2.5406900000000002E-12</c:v>
                </c:pt>
                <c:pt idx="80">
                  <c:v>2.5215700000000001E-12</c:v>
                </c:pt>
                <c:pt idx="81">
                  <c:v>2.5378100000000001E-12</c:v>
                </c:pt>
                <c:pt idx="82">
                  <c:v>2.5405900000000002E-12</c:v>
                </c:pt>
                <c:pt idx="83">
                  <c:v>2.5362400000000001E-12</c:v>
                </c:pt>
                <c:pt idx="84">
                  <c:v>2.54957E-12</c:v>
                </c:pt>
                <c:pt idx="85">
                  <c:v>2.5326599999999998E-12</c:v>
                </c:pt>
                <c:pt idx="86">
                  <c:v>2.5417E-12</c:v>
                </c:pt>
                <c:pt idx="87">
                  <c:v>2.5130299999999998E-12</c:v>
                </c:pt>
                <c:pt idx="88">
                  <c:v>2.5409799999999999E-12</c:v>
                </c:pt>
                <c:pt idx="89">
                  <c:v>2.5246599999999999E-12</c:v>
                </c:pt>
                <c:pt idx="90">
                  <c:v>2.5236200000000001E-12</c:v>
                </c:pt>
                <c:pt idx="91">
                  <c:v>2.5090299999999999E-12</c:v>
                </c:pt>
                <c:pt idx="92">
                  <c:v>2.5299200000000002E-12</c:v>
                </c:pt>
                <c:pt idx="93">
                  <c:v>2.53025E-12</c:v>
                </c:pt>
                <c:pt idx="94">
                  <c:v>2.5218599999999999E-12</c:v>
                </c:pt>
                <c:pt idx="95">
                  <c:v>2.5326500000000001E-12</c:v>
                </c:pt>
                <c:pt idx="96">
                  <c:v>2.5351299999999999E-12</c:v>
                </c:pt>
                <c:pt idx="97">
                  <c:v>2.5077599999999998E-12</c:v>
                </c:pt>
                <c:pt idx="98">
                  <c:v>2.5062299999999999E-12</c:v>
                </c:pt>
                <c:pt idx="99">
                  <c:v>2.5102500000000001E-12</c:v>
                </c:pt>
                <c:pt idx="100">
                  <c:v>2.5101500000000002E-12</c:v>
                </c:pt>
                <c:pt idx="101">
                  <c:v>2.52573E-12</c:v>
                </c:pt>
                <c:pt idx="102">
                  <c:v>2.5065299999999998E-12</c:v>
                </c:pt>
                <c:pt idx="103">
                  <c:v>2.5107699999999998E-12</c:v>
                </c:pt>
                <c:pt idx="104">
                  <c:v>2.5075999999999999E-12</c:v>
                </c:pt>
                <c:pt idx="105">
                  <c:v>2.5192599999999999E-12</c:v>
                </c:pt>
                <c:pt idx="106">
                  <c:v>2.5205100000000001E-12</c:v>
                </c:pt>
                <c:pt idx="107">
                  <c:v>2.5193999999999999E-12</c:v>
                </c:pt>
                <c:pt idx="108">
                  <c:v>2.4957E-12</c:v>
                </c:pt>
                <c:pt idx="109">
                  <c:v>2.50863E-12</c:v>
                </c:pt>
                <c:pt idx="110">
                  <c:v>2.4877199999999998E-12</c:v>
                </c:pt>
                <c:pt idx="111">
                  <c:v>2.5087400000000001E-12</c:v>
                </c:pt>
                <c:pt idx="112">
                  <c:v>2.4932200000000002E-12</c:v>
                </c:pt>
                <c:pt idx="113">
                  <c:v>2.4955499999999998E-12</c:v>
                </c:pt>
                <c:pt idx="114">
                  <c:v>2.5037900000000002E-12</c:v>
                </c:pt>
                <c:pt idx="115">
                  <c:v>2.4946600000000002E-12</c:v>
                </c:pt>
                <c:pt idx="116">
                  <c:v>2.5025999999999999E-12</c:v>
                </c:pt>
                <c:pt idx="117">
                  <c:v>2.5236399999999999E-12</c:v>
                </c:pt>
                <c:pt idx="118">
                  <c:v>2.4837500000000002E-12</c:v>
                </c:pt>
                <c:pt idx="119">
                  <c:v>2.5033700000000001E-12</c:v>
                </c:pt>
                <c:pt idx="120">
                  <c:v>2.4896799999999999E-12</c:v>
                </c:pt>
                <c:pt idx="121">
                  <c:v>2.4832099999999999E-12</c:v>
                </c:pt>
                <c:pt idx="122">
                  <c:v>2.4968199999999999E-12</c:v>
                </c:pt>
                <c:pt idx="123">
                  <c:v>2.5139899999999999E-12</c:v>
                </c:pt>
                <c:pt idx="124">
                  <c:v>2.4900899999999999E-12</c:v>
                </c:pt>
                <c:pt idx="125">
                  <c:v>2.5141899999999998E-12</c:v>
                </c:pt>
                <c:pt idx="126">
                  <c:v>2.4843600000000001E-12</c:v>
                </c:pt>
                <c:pt idx="127">
                  <c:v>2.4793300000000001E-12</c:v>
                </c:pt>
                <c:pt idx="128">
                  <c:v>2.4856099999999999E-12</c:v>
                </c:pt>
                <c:pt idx="129">
                  <c:v>2.4893200000000001E-12</c:v>
                </c:pt>
                <c:pt idx="130">
                  <c:v>2.4982400000000001E-12</c:v>
                </c:pt>
                <c:pt idx="131">
                  <c:v>2.4929E-12</c:v>
                </c:pt>
                <c:pt idx="132">
                  <c:v>2.49317E-12</c:v>
                </c:pt>
                <c:pt idx="133">
                  <c:v>2.4674000000000002E-12</c:v>
                </c:pt>
                <c:pt idx="134">
                  <c:v>2.4782899999999999E-12</c:v>
                </c:pt>
                <c:pt idx="135">
                  <c:v>2.4855999999999998E-12</c:v>
                </c:pt>
                <c:pt idx="136">
                  <c:v>2.4945299999999999E-12</c:v>
                </c:pt>
                <c:pt idx="137">
                  <c:v>2.4772100000000001E-12</c:v>
                </c:pt>
                <c:pt idx="138">
                  <c:v>2.4985500000000001E-12</c:v>
                </c:pt>
                <c:pt idx="139">
                  <c:v>2.47159E-12</c:v>
                </c:pt>
                <c:pt idx="140">
                  <c:v>2.4769799999999998E-12</c:v>
                </c:pt>
                <c:pt idx="141">
                  <c:v>2.4652700000000001E-12</c:v>
                </c:pt>
                <c:pt idx="142">
                  <c:v>2.4839100000000001E-12</c:v>
                </c:pt>
                <c:pt idx="143">
                  <c:v>2.48141E-12</c:v>
                </c:pt>
                <c:pt idx="144">
                  <c:v>2.4750600000000002E-12</c:v>
                </c:pt>
                <c:pt idx="145">
                  <c:v>2.5050500000000001E-12</c:v>
                </c:pt>
                <c:pt idx="146">
                  <c:v>2.4944800000000001E-12</c:v>
                </c:pt>
                <c:pt idx="147">
                  <c:v>2.4896600000000001E-12</c:v>
                </c:pt>
                <c:pt idx="148">
                  <c:v>2.47871E-12</c:v>
                </c:pt>
                <c:pt idx="149">
                  <c:v>2.48794E-12</c:v>
                </c:pt>
                <c:pt idx="150">
                  <c:v>2.4923799999999999E-12</c:v>
                </c:pt>
                <c:pt idx="151">
                  <c:v>2.4981800000000002E-12</c:v>
                </c:pt>
                <c:pt idx="152">
                  <c:v>2.4836199999999999E-12</c:v>
                </c:pt>
                <c:pt idx="153">
                  <c:v>2.47665E-12</c:v>
                </c:pt>
                <c:pt idx="154">
                  <c:v>2.4919900000000002E-12</c:v>
                </c:pt>
                <c:pt idx="155">
                  <c:v>2.4815999999999998E-12</c:v>
                </c:pt>
                <c:pt idx="156">
                  <c:v>2.4601199999999998E-12</c:v>
                </c:pt>
                <c:pt idx="157">
                  <c:v>2.4693500000000002E-12</c:v>
                </c:pt>
                <c:pt idx="158">
                  <c:v>2.50316E-12</c:v>
                </c:pt>
                <c:pt idx="159">
                  <c:v>2.46044E-12</c:v>
                </c:pt>
                <c:pt idx="160">
                  <c:v>2.4958699999999999E-12</c:v>
                </c:pt>
                <c:pt idx="161">
                  <c:v>2.4685900000000001E-12</c:v>
                </c:pt>
                <c:pt idx="162">
                  <c:v>2.4928700000000001E-12</c:v>
                </c:pt>
                <c:pt idx="163">
                  <c:v>2.4933900000000001E-12</c:v>
                </c:pt>
                <c:pt idx="164">
                  <c:v>2.4785E-12</c:v>
                </c:pt>
                <c:pt idx="165">
                  <c:v>2.4880599999999998E-12</c:v>
                </c:pt>
                <c:pt idx="166">
                  <c:v>2.4847700000000001E-12</c:v>
                </c:pt>
                <c:pt idx="167">
                  <c:v>2.4730499999999998E-12</c:v>
                </c:pt>
                <c:pt idx="168">
                  <c:v>2.4698200000000001E-12</c:v>
                </c:pt>
                <c:pt idx="169">
                  <c:v>2.48705E-12</c:v>
                </c:pt>
                <c:pt idx="170">
                  <c:v>2.5141800000000001E-12</c:v>
                </c:pt>
                <c:pt idx="171">
                  <c:v>2.4805600000000001E-12</c:v>
                </c:pt>
                <c:pt idx="172">
                  <c:v>2.49362E-12</c:v>
                </c:pt>
                <c:pt idx="173">
                  <c:v>2.49451E-12</c:v>
                </c:pt>
                <c:pt idx="174">
                  <c:v>2.5041600000000001E-12</c:v>
                </c:pt>
                <c:pt idx="175">
                  <c:v>2.4970999999999999E-12</c:v>
                </c:pt>
                <c:pt idx="176">
                  <c:v>2.48148E-12</c:v>
                </c:pt>
                <c:pt idx="177">
                  <c:v>2.4997100000000001E-12</c:v>
                </c:pt>
                <c:pt idx="178">
                  <c:v>2.4982500000000002E-12</c:v>
                </c:pt>
                <c:pt idx="179">
                  <c:v>2.5001200000000001E-12</c:v>
                </c:pt>
                <c:pt idx="180">
                  <c:v>2.51212E-12</c:v>
                </c:pt>
                <c:pt idx="181">
                  <c:v>2.4917999999999999E-12</c:v>
                </c:pt>
                <c:pt idx="182">
                  <c:v>2.51516E-12</c:v>
                </c:pt>
                <c:pt idx="183">
                  <c:v>2.4854999999999999E-12</c:v>
                </c:pt>
                <c:pt idx="184">
                  <c:v>2.5088100000000001E-12</c:v>
                </c:pt>
                <c:pt idx="185">
                  <c:v>2.4893299999999999E-12</c:v>
                </c:pt>
                <c:pt idx="186">
                  <c:v>2.4993199999999999E-12</c:v>
                </c:pt>
                <c:pt idx="187">
                  <c:v>2.4989699999999998E-12</c:v>
                </c:pt>
                <c:pt idx="188">
                  <c:v>2.5140500000000002E-12</c:v>
                </c:pt>
                <c:pt idx="189">
                  <c:v>2.5264399999999999E-12</c:v>
                </c:pt>
                <c:pt idx="190">
                  <c:v>2.4986299999999998E-12</c:v>
                </c:pt>
                <c:pt idx="191">
                  <c:v>2.5123199999999999E-12</c:v>
                </c:pt>
                <c:pt idx="192">
                  <c:v>2.50104E-12</c:v>
                </c:pt>
                <c:pt idx="193">
                  <c:v>2.5162799999999999E-12</c:v>
                </c:pt>
                <c:pt idx="194">
                  <c:v>2.5139400000000001E-12</c:v>
                </c:pt>
                <c:pt idx="195">
                  <c:v>2.5156999999999999E-12</c:v>
                </c:pt>
                <c:pt idx="196">
                  <c:v>2.5226799999999999E-12</c:v>
                </c:pt>
                <c:pt idx="197">
                  <c:v>2.5130200000000001E-12</c:v>
                </c:pt>
                <c:pt idx="198">
                  <c:v>2.5129299999999999E-12</c:v>
                </c:pt>
                <c:pt idx="199">
                  <c:v>2.5082799999999999E-12</c:v>
                </c:pt>
                <c:pt idx="200">
                  <c:v>2.5128299999999999E-12</c:v>
                </c:pt>
                <c:pt idx="201">
                  <c:v>2.5233E-12</c:v>
                </c:pt>
                <c:pt idx="202">
                  <c:v>2.4981100000000001E-12</c:v>
                </c:pt>
                <c:pt idx="203">
                  <c:v>2.5312299999999999E-12</c:v>
                </c:pt>
                <c:pt idx="204">
                  <c:v>2.5209200000000001E-12</c:v>
                </c:pt>
                <c:pt idx="205">
                  <c:v>2.5024800000000001E-12</c:v>
                </c:pt>
                <c:pt idx="206">
                  <c:v>2.53103E-12</c:v>
                </c:pt>
                <c:pt idx="207">
                  <c:v>2.51657E-12</c:v>
                </c:pt>
                <c:pt idx="208">
                  <c:v>2.5240499999999999E-12</c:v>
                </c:pt>
                <c:pt idx="209">
                  <c:v>2.5204499999999998E-12</c:v>
                </c:pt>
                <c:pt idx="210">
                  <c:v>2.5191E-12</c:v>
                </c:pt>
                <c:pt idx="211">
                  <c:v>2.5306000000000001E-12</c:v>
                </c:pt>
                <c:pt idx="212">
                  <c:v>2.5428599999999999E-12</c:v>
                </c:pt>
                <c:pt idx="213">
                  <c:v>2.5303399999999999E-12</c:v>
                </c:pt>
                <c:pt idx="214">
                  <c:v>2.5451499999999999E-12</c:v>
                </c:pt>
                <c:pt idx="215">
                  <c:v>2.5240700000000002E-12</c:v>
                </c:pt>
                <c:pt idx="216">
                  <c:v>2.5407500000000001E-12</c:v>
                </c:pt>
                <c:pt idx="217">
                  <c:v>2.5449099999999999E-12</c:v>
                </c:pt>
                <c:pt idx="218">
                  <c:v>2.5310599999999999E-12</c:v>
                </c:pt>
                <c:pt idx="219">
                  <c:v>2.5367600000000002E-12</c:v>
                </c:pt>
                <c:pt idx="220">
                  <c:v>2.5278099999999999E-12</c:v>
                </c:pt>
                <c:pt idx="221">
                  <c:v>2.51198E-12</c:v>
                </c:pt>
                <c:pt idx="222">
                  <c:v>2.5260800000000001E-12</c:v>
                </c:pt>
                <c:pt idx="223">
                  <c:v>2.5431900000000002E-12</c:v>
                </c:pt>
                <c:pt idx="224">
                  <c:v>2.5403599999999999E-12</c:v>
                </c:pt>
                <c:pt idx="225">
                  <c:v>2.5478000000000001E-12</c:v>
                </c:pt>
                <c:pt idx="226">
                  <c:v>2.5487900000000001E-12</c:v>
                </c:pt>
                <c:pt idx="227">
                  <c:v>2.5531000000000001E-12</c:v>
                </c:pt>
                <c:pt idx="228">
                  <c:v>2.5559199999999999E-12</c:v>
                </c:pt>
                <c:pt idx="229">
                  <c:v>2.53828E-12</c:v>
                </c:pt>
                <c:pt idx="230">
                  <c:v>2.5470999999999999E-12</c:v>
                </c:pt>
                <c:pt idx="231">
                  <c:v>2.5463600000000001E-12</c:v>
                </c:pt>
                <c:pt idx="232">
                  <c:v>2.5327999999999999E-12</c:v>
                </c:pt>
                <c:pt idx="233">
                  <c:v>2.5608499999999999E-12</c:v>
                </c:pt>
                <c:pt idx="234">
                  <c:v>2.5722999999999999E-12</c:v>
                </c:pt>
                <c:pt idx="235">
                  <c:v>2.5487399999999999E-12</c:v>
                </c:pt>
                <c:pt idx="236">
                  <c:v>2.5412199999999999E-12</c:v>
                </c:pt>
                <c:pt idx="237">
                  <c:v>2.5589299999999999E-12</c:v>
                </c:pt>
                <c:pt idx="238">
                  <c:v>2.5741499999999999E-12</c:v>
                </c:pt>
                <c:pt idx="239">
                  <c:v>2.5582399999999998E-12</c:v>
                </c:pt>
                <c:pt idx="240">
                  <c:v>2.5720200000000002E-12</c:v>
                </c:pt>
                <c:pt idx="241">
                  <c:v>2.56759E-12</c:v>
                </c:pt>
                <c:pt idx="242">
                  <c:v>2.5649400000000002E-12</c:v>
                </c:pt>
                <c:pt idx="243">
                  <c:v>2.5639199999999998E-12</c:v>
                </c:pt>
                <c:pt idx="244">
                  <c:v>2.5583499999999999E-12</c:v>
                </c:pt>
                <c:pt idx="245">
                  <c:v>2.59988E-12</c:v>
                </c:pt>
                <c:pt idx="246">
                  <c:v>2.58411E-12</c:v>
                </c:pt>
                <c:pt idx="247">
                  <c:v>2.5662199999999999E-12</c:v>
                </c:pt>
                <c:pt idx="248">
                  <c:v>2.5770800000000002E-12</c:v>
                </c:pt>
                <c:pt idx="249">
                  <c:v>2.5852599999999998E-12</c:v>
                </c:pt>
                <c:pt idx="250">
                  <c:v>2.5827900000000001E-12</c:v>
                </c:pt>
                <c:pt idx="251">
                  <c:v>2.59235E-12</c:v>
                </c:pt>
                <c:pt idx="252">
                  <c:v>2.5730899999999999E-12</c:v>
                </c:pt>
                <c:pt idx="253">
                  <c:v>2.5950799999999999E-12</c:v>
                </c:pt>
                <c:pt idx="254">
                  <c:v>2.5977499999999999E-12</c:v>
                </c:pt>
                <c:pt idx="255">
                  <c:v>2.5848400000000001E-12</c:v>
                </c:pt>
                <c:pt idx="256">
                  <c:v>2.6057400000000002E-12</c:v>
                </c:pt>
                <c:pt idx="257">
                  <c:v>2.6035899999999998E-12</c:v>
                </c:pt>
                <c:pt idx="258">
                  <c:v>2.6121799999999999E-12</c:v>
                </c:pt>
                <c:pt idx="259">
                  <c:v>2.6063299999999999E-12</c:v>
                </c:pt>
                <c:pt idx="260">
                  <c:v>2.6192299999999999E-12</c:v>
                </c:pt>
                <c:pt idx="261">
                  <c:v>2.6129500000000001E-12</c:v>
                </c:pt>
                <c:pt idx="262">
                  <c:v>2.6150400000000001E-12</c:v>
                </c:pt>
                <c:pt idx="263">
                  <c:v>2.61561E-12</c:v>
                </c:pt>
                <c:pt idx="264">
                  <c:v>2.6279000000000001E-12</c:v>
                </c:pt>
                <c:pt idx="265">
                  <c:v>2.6086599999999999E-12</c:v>
                </c:pt>
                <c:pt idx="266">
                  <c:v>2.6450799999999999E-12</c:v>
                </c:pt>
                <c:pt idx="267">
                  <c:v>2.6247599999999998E-12</c:v>
                </c:pt>
                <c:pt idx="268">
                  <c:v>2.63613E-12</c:v>
                </c:pt>
                <c:pt idx="269">
                  <c:v>2.6354900000000001E-12</c:v>
                </c:pt>
                <c:pt idx="270">
                  <c:v>2.6460600000000001E-12</c:v>
                </c:pt>
                <c:pt idx="271">
                  <c:v>2.62153E-12</c:v>
                </c:pt>
                <c:pt idx="272">
                  <c:v>2.63883E-12</c:v>
                </c:pt>
                <c:pt idx="273">
                  <c:v>2.64389E-12</c:v>
                </c:pt>
                <c:pt idx="274">
                  <c:v>2.6601299999999999E-12</c:v>
                </c:pt>
                <c:pt idx="275">
                  <c:v>2.6641800000000001E-12</c:v>
                </c:pt>
                <c:pt idx="276">
                  <c:v>2.6673499999999999E-12</c:v>
                </c:pt>
                <c:pt idx="277">
                  <c:v>2.6830000000000002E-12</c:v>
                </c:pt>
                <c:pt idx="278">
                  <c:v>2.6946399999999999E-12</c:v>
                </c:pt>
                <c:pt idx="279">
                  <c:v>2.7067099999999999E-12</c:v>
                </c:pt>
                <c:pt idx="280">
                  <c:v>2.7131300000000002E-12</c:v>
                </c:pt>
                <c:pt idx="281">
                  <c:v>2.7280400000000002E-12</c:v>
                </c:pt>
                <c:pt idx="282">
                  <c:v>2.7444900000000002E-12</c:v>
                </c:pt>
                <c:pt idx="283">
                  <c:v>2.7589699999999999E-12</c:v>
                </c:pt>
                <c:pt idx="284">
                  <c:v>2.79639E-12</c:v>
                </c:pt>
                <c:pt idx="285">
                  <c:v>2.82741E-12</c:v>
                </c:pt>
                <c:pt idx="286">
                  <c:v>2.8676199999999999E-12</c:v>
                </c:pt>
                <c:pt idx="287">
                  <c:v>2.8862999999999999E-12</c:v>
                </c:pt>
                <c:pt idx="288">
                  <c:v>2.9710799999999999E-12</c:v>
                </c:pt>
                <c:pt idx="289">
                  <c:v>3.0261699999999998E-12</c:v>
                </c:pt>
                <c:pt idx="290">
                  <c:v>3.0984900000000001E-12</c:v>
                </c:pt>
                <c:pt idx="291">
                  <c:v>3.2153200000000001E-12</c:v>
                </c:pt>
                <c:pt idx="292">
                  <c:v>3.3213100000000001E-12</c:v>
                </c:pt>
                <c:pt idx="293">
                  <c:v>3.46494E-12</c:v>
                </c:pt>
                <c:pt idx="294">
                  <c:v>3.60988E-12</c:v>
                </c:pt>
                <c:pt idx="295">
                  <c:v>3.8212699999999999E-12</c:v>
                </c:pt>
                <c:pt idx="296">
                  <c:v>4.0591900000000002E-12</c:v>
                </c:pt>
                <c:pt idx="297">
                  <c:v>4.4896500000000004E-12</c:v>
                </c:pt>
                <c:pt idx="298">
                  <c:v>5.1503599999999999E-12</c:v>
                </c:pt>
                <c:pt idx="299">
                  <c:v>5.8043000000000002E-12</c:v>
                </c:pt>
                <c:pt idx="300">
                  <c:v>6.7361300000000003E-12</c:v>
                </c:pt>
                <c:pt idx="301">
                  <c:v>8.8702299999999995E-12</c:v>
                </c:pt>
              </c:numCache>
            </c:numRef>
          </c:yVal>
          <c:smooth val="1"/>
          <c:extLst>
            <c:ext xmlns:c16="http://schemas.microsoft.com/office/drawing/2014/chart" uri="{C3380CC4-5D6E-409C-BE32-E72D297353CC}">
              <c16:uniqueId val="{00000000-96F5-4F92-9904-D01EBA093CBF}"/>
            </c:ext>
          </c:extLst>
        </c:ser>
        <c:ser>
          <c:idx val="1"/>
          <c:order val="1"/>
          <c:tx>
            <c:v>4Ring-01-16</c:v>
          </c:tx>
          <c:spPr>
            <a:ln w="19050" cap="rnd">
              <a:solidFill>
                <a:schemeClr val="accent2"/>
              </a:solidFill>
              <a:round/>
            </a:ln>
            <a:effectLst/>
          </c:spPr>
          <c:marker>
            <c:symbol val="none"/>
          </c:marker>
          <c:xVal>
            <c:numRef>
              <c:f>PiN!$E$3:$E$304</c:f>
              <c:numCache>
                <c:formatCode>General</c:formatCode>
                <c:ptCount val="302"/>
                <c:pt idx="0">
                  <c:v>0</c:v>
                </c:pt>
                <c:pt idx="1">
                  <c:v>-0.2</c:v>
                </c:pt>
                <c:pt idx="2">
                  <c:v>-0.4</c:v>
                </c:pt>
                <c:pt idx="3">
                  <c:v>-0.6</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pt idx="20">
                  <c:v>-4</c:v>
                </c:pt>
                <c:pt idx="21">
                  <c:v>-4.2</c:v>
                </c:pt>
                <c:pt idx="22">
                  <c:v>-4.4000000000000004</c:v>
                </c:pt>
                <c:pt idx="23">
                  <c:v>-4.5999999999999996</c:v>
                </c:pt>
                <c:pt idx="24">
                  <c:v>-4.8</c:v>
                </c:pt>
                <c:pt idx="25">
                  <c:v>-5</c:v>
                </c:pt>
                <c:pt idx="26">
                  <c:v>-5.2</c:v>
                </c:pt>
                <c:pt idx="27">
                  <c:v>-5.4</c:v>
                </c:pt>
                <c:pt idx="28">
                  <c:v>-5.6</c:v>
                </c:pt>
                <c:pt idx="29">
                  <c:v>-5.8</c:v>
                </c:pt>
                <c:pt idx="30">
                  <c:v>-6</c:v>
                </c:pt>
                <c:pt idx="31">
                  <c:v>-6.2</c:v>
                </c:pt>
                <c:pt idx="32">
                  <c:v>-6.4</c:v>
                </c:pt>
                <c:pt idx="33">
                  <c:v>-6.6</c:v>
                </c:pt>
                <c:pt idx="34">
                  <c:v>-6.8</c:v>
                </c:pt>
                <c:pt idx="35">
                  <c:v>-7</c:v>
                </c:pt>
                <c:pt idx="36">
                  <c:v>-7.2</c:v>
                </c:pt>
                <c:pt idx="37">
                  <c:v>-7.4</c:v>
                </c:pt>
                <c:pt idx="38">
                  <c:v>-7.6</c:v>
                </c:pt>
                <c:pt idx="39">
                  <c:v>-7.8</c:v>
                </c:pt>
                <c:pt idx="40">
                  <c:v>-8</c:v>
                </c:pt>
                <c:pt idx="41">
                  <c:v>-8.2000000000000011</c:v>
                </c:pt>
                <c:pt idx="42">
                  <c:v>-8.4</c:v>
                </c:pt>
                <c:pt idx="43">
                  <c:v>-8.6</c:v>
                </c:pt>
                <c:pt idx="44">
                  <c:v>-8.8000000000000007</c:v>
                </c:pt>
                <c:pt idx="45">
                  <c:v>-9</c:v>
                </c:pt>
                <c:pt idx="46">
                  <c:v>-9.2000000000000011</c:v>
                </c:pt>
                <c:pt idx="47">
                  <c:v>-9.4</c:v>
                </c:pt>
                <c:pt idx="48">
                  <c:v>-9.6</c:v>
                </c:pt>
                <c:pt idx="49">
                  <c:v>-9.8000000000000007</c:v>
                </c:pt>
                <c:pt idx="50">
                  <c:v>-10</c:v>
                </c:pt>
                <c:pt idx="51">
                  <c:v>-10.199999999999999</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-16.399999999999999</c:v>
                </c:pt>
                <c:pt idx="83">
                  <c:v>-16.600000000000001</c:v>
                </c:pt>
                <c:pt idx="84">
                  <c:v>-16.8</c:v>
                </c:pt>
                <c:pt idx="85">
                  <c:v>-17</c:v>
                </c:pt>
                <c:pt idx="86">
                  <c:v>-17.2</c:v>
                </c:pt>
                <c:pt idx="87">
                  <c:v>-17.399999999999999</c:v>
                </c:pt>
                <c:pt idx="88">
                  <c:v>-17.600000000000001</c:v>
                </c:pt>
                <c:pt idx="89">
                  <c:v>-17.8</c:v>
                </c:pt>
                <c:pt idx="90">
                  <c:v>-18</c:v>
                </c:pt>
                <c:pt idx="91">
                  <c:v>-18.2</c:v>
                </c:pt>
                <c:pt idx="92">
                  <c:v>-18.399999999999999</c:v>
                </c:pt>
                <c:pt idx="93">
                  <c:v>-18.600000000000001</c:v>
                </c:pt>
                <c:pt idx="94">
                  <c:v>-18.8</c:v>
                </c:pt>
                <c:pt idx="95">
                  <c:v>-19</c:v>
                </c:pt>
                <c:pt idx="96">
                  <c:v>-19.2</c:v>
                </c:pt>
                <c:pt idx="97">
                  <c:v>-19.399999999999999</c:v>
                </c:pt>
                <c:pt idx="98">
                  <c:v>-19.600000000000001</c:v>
                </c:pt>
                <c:pt idx="99">
                  <c:v>-19.8</c:v>
                </c:pt>
                <c:pt idx="100">
                  <c:v>-20</c:v>
                </c:pt>
                <c:pt idx="101">
                  <c:v>-20.2</c:v>
                </c:pt>
                <c:pt idx="102">
                  <c:v>-20.399999999999999</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-23.2</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c:v>
                </c:pt>
                <c:pt idx="152">
                  <c:v>-29.8</c:v>
                </c:pt>
                <c:pt idx="153">
                  <c:v>-29.6</c:v>
                </c:pt>
                <c:pt idx="154">
                  <c:v>-29.4</c:v>
                </c:pt>
                <c:pt idx="155">
                  <c:v>-29.2</c:v>
                </c:pt>
                <c:pt idx="156">
                  <c:v>-29</c:v>
                </c:pt>
                <c:pt idx="157">
                  <c:v>-28.8</c:v>
                </c:pt>
                <c:pt idx="158">
                  <c:v>-28.6</c:v>
                </c:pt>
                <c:pt idx="159">
                  <c:v>-28.4</c:v>
                </c:pt>
                <c:pt idx="160">
                  <c:v>-28.2</c:v>
                </c:pt>
                <c:pt idx="161">
                  <c:v>-28</c:v>
                </c:pt>
                <c:pt idx="162">
                  <c:v>-27.8</c:v>
                </c:pt>
                <c:pt idx="163">
                  <c:v>-27.6</c:v>
                </c:pt>
                <c:pt idx="164">
                  <c:v>-27.4</c:v>
                </c:pt>
                <c:pt idx="165">
                  <c:v>-27.2</c:v>
                </c:pt>
                <c:pt idx="166">
                  <c:v>-27</c:v>
                </c:pt>
                <c:pt idx="167">
                  <c:v>-26.8</c:v>
                </c:pt>
                <c:pt idx="168">
                  <c:v>-26.6</c:v>
                </c:pt>
                <c:pt idx="169">
                  <c:v>-26.4</c:v>
                </c:pt>
                <c:pt idx="170">
                  <c:v>-26.2</c:v>
                </c:pt>
                <c:pt idx="171">
                  <c:v>-26</c:v>
                </c:pt>
                <c:pt idx="172">
                  <c:v>-25.8</c:v>
                </c:pt>
                <c:pt idx="173">
                  <c:v>-25.6</c:v>
                </c:pt>
                <c:pt idx="174">
                  <c:v>-25.4</c:v>
                </c:pt>
                <c:pt idx="175">
                  <c:v>-25.2</c:v>
                </c:pt>
                <c:pt idx="176">
                  <c:v>-25</c:v>
                </c:pt>
                <c:pt idx="177">
                  <c:v>-24.8</c:v>
                </c:pt>
                <c:pt idx="178">
                  <c:v>-24.6</c:v>
                </c:pt>
                <c:pt idx="179">
                  <c:v>-24.4</c:v>
                </c:pt>
                <c:pt idx="180">
                  <c:v>-24.2</c:v>
                </c:pt>
                <c:pt idx="181">
                  <c:v>-24</c:v>
                </c:pt>
                <c:pt idx="182">
                  <c:v>-23.8</c:v>
                </c:pt>
                <c:pt idx="183">
                  <c:v>-23.6</c:v>
                </c:pt>
                <c:pt idx="184">
                  <c:v>-23.4</c:v>
                </c:pt>
                <c:pt idx="185">
                  <c:v>-23.2</c:v>
                </c:pt>
                <c:pt idx="186">
                  <c:v>-23</c:v>
                </c:pt>
                <c:pt idx="187">
                  <c:v>-22.8</c:v>
                </c:pt>
                <c:pt idx="188">
                  <c:v>-22.6</c:v>
                </c:pt>
                <c:pt idx="189">
                  <c:v>-22.4</c:v>
                </c:pt>
                <c:pt idx="190">
                  <c:v>-22.2</c:v>
                </c:pt>
                <c:pt idx="191">
                  <c:v>-22</c:v>
                </c:pt>
                <c:pt idx="192">
                  <c:v>-21.8</c:v>
                </c:pt>
                <c:pt idx="193">
                  <c:v>-21.6</c:v>
                </c:pt>
                <c:pt idx="194">
                  <c:v>-21.4</c:v>
                </c:pt>
                <c:pt idx="195">
                  <c:v>-21.2</c:v>
                </c:pt>
                <c:pt idx="196">
                  <c:v>-21</c:v>
                </c:pt>
                <c:pt idx="197">
                  <c:v>-20.8</c:v>
                </c:pt>
                <c:pt idx="198">
                  <c:v>-20.6</c:v>
                </c:pt>
                <c:pt idx="199">
                  <c:v>-20.399999999999999</c:v>
                </c:pt>
                <c:pt idx="200">
                  <c:v>-20.2</c:v>
                </c:pt>
                <c:pt idx="201">
                  <c:v>-20</c:v>
                </c:pt>
                <c:pt idx="202">
                  <c:v>-19.8</c:v>
                </c:pt>
                <c:pt idx="203">
                  <c:v>-19.600000000000001</c:v>
                </c:pt>
                <c:pt idx="204">
                  <c:v>-19.399999999999999</c:v>
                </c:pt>
                <c:pt idx="205">
                  <c:v>-19.2</c:v>
                </c:pt>
                <c:pt idx="206">
                  <c:v>-19</c:v>
                </c:pt>
                <c:pt idx="207">
                  <c:v>-18.8</c:v>
                </c:pt>
                <c:pt idx="208">
                  <c:v>-18.600000000000001</c:v>
                </c:pt>
                <c:pt idx="209">
                  <c:v>-18.399999999999999</c:v>
                </c:pt>
                <c:pt idx="210">
                  <c:v>-18.2</c:v>
                </c:pt>
                <c:pt idx="211">
                  <c:v>-18</c:v>
                </c:pt>
                <c:pt idx="212">
                  <c:v>-17.8</c:v>
                </c:pt>
                <c:pt idx="213">
                  <c:v>-17.600000000000001</c:v>
                </c:pt>
                <c:pt idx="214">
                  <c:v>-17.399999999999999</c:v>
                </c:pt>
                <c:pt idx="215">
                  <c:v>-17.2</c:v>
                </c:pt>
                <c:pt idx="216">
                  <c:v>-17</c:v>
                </c:pt>
                <c:pt idx="217">
                  <c:v>-16.8</c:v>
                </c:pt>
                <c:pt idx="218">
                  <c:v>-16.600000000000001</c:v>
                </c:pt>
                <c:pt idx="219">
                  <c:v>-16.399999999999999</c:v>
                </c:pt>
                <c:pt idx="220">
                  <c:v>-16.2</c:v>
                </c:pt>
                <c:pt idx="221">
                  <c:v>-16</c:v>
                </c:pt>
                <c:pt idx="222">
                  <c:v>-15.8</c:v>
                </c:pt>
                <c:pt idx="223">
                  <c:v>-15.6</c:v>
                </c:pt>
                <c:pt idx="224">
                  <c:v>-15.4</c:v>
                </c:pt>
                <c:pt idx="225">
                  <c:v>-15.2</c:v>
                </c:pt>
                <c:pt idx="226">
                  <c:v>-15</c:v>
                </c:pt>
                <c:pt idx="227">
                  <c:v>-14.8</c:v>
                </c:pt>
                <c:pt idx="228">
                  <c:v>-14.6</c:v>
                </c:pt>
                <c:pt idx="229">
                  <c:v>-14.4</c:v>
                </c:pt>
                <c:pt idx="230">
                  <c:v>-14.2</c:v>
                </c:pt>
                <c:pt idx="231">
                  <c:v>-14</c:v>
                </c:pt>
                <c:pt idx="232">
                  <c:v>-13.8</c:v>
                </c:pt>
                <c:pt idx="233">
                  <c:v>-13.6</c:v>
                </c:pt>
                <c:pt idx="234">
                  <c:v>-13.4</c:v>
                </c:pt>
                <c:pt idx="235">
                  <c:v>-13.2</c:v>
                </c:pt>
                <c:pt idx="236">
                  <c:v>-13</c:v>
                </c:pt>
                <c:pt idx="237">
                  <c:v>-12.8</c:v>
                </c:pt>
                <c:pt idx="238">
                  <c:v>-12.6</c:v>
                </c:pt>
                <c:pt idx="239">
                  <c:v>-12.4</c:v>
                </c:pt>
                <c:pt idx="240">
                  <c:v>-12.2</c:v>
                </c:pt>
                <c:pt idx="241">
                  <c:v>-12</c:v>
                </c:pt>
                <c:pt idx="242">
                  <c:v>-11.8</c:v>
                </c:pt>
                <c:pt idx="243">
                  <c:v>-11.6</c:v>
                </c:pt>
                <c:pt idx="244">
                  <c:v>-11.4</c:v>
                </c:pt>
                <c:pt idx="245">
                  <c:v>-11.2</c:v>
                </c:pt>
                <c:pt idx="246">
                  <c:v>-11</c:v>
                </c:pt>
                <c:pt idx="247">
                  <c:v>-10.8</c:v>
                </c:pt>
                <c:pt idx="248">
                  <c:v>-10.6</c:v>
                </c:pt>
                <c:pt idx="249">
                  <c:v>-10.4</c:v>
                </c:pt>
                <c:pt idx="250">
                  <c:v>-10.199999999999999</c:v>
                </c:pt>
                <c:pt idx="251">
                  <c:v>-10</c:v>
                </c:pt>
                <c:pt idx="252">
                  <c:v>-9.8000000000000007</c:v>
                </c:pt>
                <c:pt idx="253">
                  <c:v>-9.6</c:v>
                </c:pt>
                <c:pt idx="254">
                  <c:v>-9.4</c:v>
                </c:pt>
                <c:pt idx="255">
                  <c:v>-9.2000000000000011</c:v>
                </c:pt>
                <c:pt idx="256">
                  <c:v>-9</c:v>
                </c:pt>
                <c:pt idx="257">
                  <c:v>-8.8000000000000007</c:v>
                </c:pt>
                <c:pt idx="258">
                  <c:v>-8.6</c:v>
                </c:pt>
                <c:pt idx="259">
                  <c:v>-8.4</c:v>
                </c:pt>
                <c:pt idx="260">
                  <c:v>-8.2000000000000011</c:v>
                </c:pt>
                <c:pt idx="261">
                  <c:v>-8</c:v>
                </c:pt>
                <c:pt idx="262">
                  <c:v>-7.8</c:v>
                </c:pt>
                <c:pt idx="263">
                  <c:v>-7.6</c:v>
                </c:pt>
                <c:pt idx="264">
                  <c:v>-7.4</c:v>
                </c:pt>
                <c:pt idx="265">
                  <c:v>-7.2</c:v>
                </c:pt>
                <c:pt idx="266">
                  <c:v>-7</c:v>
                </c:pt>
                <c:pt idx="267">
                  <c:v>-6.8</c:v>
                </c:pt>
                <c:pt idx="268">
                  <c:v>-6.6</c:v>
                </c:pt>
                <c:pt idx="269">
                  <c:v>-6.4</c:v>
                </c:pt>
                <c:pt idx="270">
                  <c:v>-6.2</c:v>
                </c:pt>
                <c:pt idx="271">
                  <c:v>-6</c:v>
                </c:pt>
                <c:pt idx="272">
                  <c:v>-5.8</c:v>
                </c:pt>
                <c:pt idx="273">
                  <c:v>-5.6</c:v>
                </c:pt>
                <c:pt idx="274">
                  <c:v>-5.4</c:v>
                </c:pt>
                <c:pt idx="275">
                  <c:v>-5.2</c:v>
                </c:pt>
                <c:pt idx="276">
                  <c:v>-5</c:v>
                </c:pt>
                <c:pt idx="277">
                  <c:v>-4.8</c:v>
                </c:pt>
                <c:pt idx="278">
                  <c:v>-4.5999999999999996</c:v>
                </c:pt>
                <c:pt idx="279">
                  <c:v>-4.4000000000000004</c:v>
                </c:pt>
                <c:pt idx="280">
                  <c:v>-4.2</c:v>
                </c:pt>
                <c:pt idx="281">
                  <c:v>-4</c:v>
                </c:pt>
                <c:pt idx="282">
                  <c:v>-3.8</c:v>
                </c:pt>
                <c:pt idx="283">
                  <c:v>-3.6</c:v>
                </c:pt>
                <c:pt idx="284">
                  <c:v>-3.4</c:v>
                </c:pt>
                <c:pt idx="285">
                  <c:v>-3.2</c:v>
                </c:pt>
                <c:pt idx="286">
                  <c:v>-3</c:v>
                </c:pt>
                <c:pt idx="287">
                  <c:v>-2.8</c:v>
                </c:pt>
                <c:pt idx="288">
                  <c:v>-2.6</c:v>
                </c:pt>
                <c:pt idx="289">
                  <c:v>-2.4</c:v>
                </c:pt>
                <c:pt idx="290">
                  <c:v>-2.2000000000000002</c:v>
                </c:pt>
                <c:pt idx="291">
                  <c:v>-2</c:v>
                </c:pt>
                <c:pt idx="292">
                  <c:v>-1.8</c:v>
                </c:pt>
                <c:pt idx="293">
                  <c:v>-1.6</c:v>
                </c:pt>
                <c:pt idx="294">
                  <c:v>-1.4</c:v>
                </c:pt>
                <c:pt idx="295">
                  <c:v>-1.2</c:v>
                </c:pt>
                <c:pt idx="296">
                  <c:v>-1</c:v>
                </c:pt>
                <c:pt idx="297">
                  <c:v>-0.8</c:v>
                </c:pt>
                <c:pt idx="298">
                  <c:v>-0.6</c:v>
                </c:pt>
                <c:pt idx="299">
                  <c:v>-0.4</c:v>
                </c:pt>
                <c:pt idx="300">
                  <c:v>-0.2</c:v>
                </c:pt>
                <c:pt idx="301">
                  <c:v>0</c:v>
                </c:pt>
              </c:numCache>
            </c:numRef>
          </c:xVal>
          <c:yVal>
            <c:numRef>
              <c:f>PiN!$F$3:$F$304</c:f>
              <c:numCache>
                <c:formatCode>0.00E+00</c:formatCode>
                <c:ptCount val="302"/>
                <c:pt idx="0">
                  <c:v>8.8521000000000107E-12</c:v>
                </c:pt>
                <c:pt idx="1">
                  <c:v>6.6924499999999998E-12</c:v>
                </c:pt>
                <c:pt idx="2">
                  <c:v>5.74703E-12</c:v>
                </c:pt>
                <c:pt idx="3">
                  <c:v>5.1613499999999996E-12</c:v>
                </c:pt>
                <c:pt idx="4">
                  <c:v>4.6309799999999997E-12</c:v>
                </c:pt>
                <c:pt idx="5">
                  <c:v>4.0915699999999997E-12</c:v>
                </c:pt>
                <c:pt idx="6">
                  <c:v>3.8142500000000002E-12</c:v>
                </c:pt>
                <c:pt idx="7">
                  <c:v>3.6265200000000002E-12</c:v>
                </c:pt>
                <c:pt idx="8">
                  <c:v>3.4514800000000002E-12</c:v>
                </c:pt>
                <c:pt idx="9">
                  <c:v>3.3241999999999999E-12</c:v>
                </c:pt>
                <c:pt idx="10">
                  <c:v>3.2299900000000001E-12</c:v>
                </c:pt>
                <c:pt idx="11">
                  <c:v>3.11822E-12</c:v>
                </c:pt>
                <c:pt idx="12">
                  <c:v>3.02786E-12</c:v>
                </c:pt>
                <c:pt idx="13">
                  <c:v>2.9629600000000001E-12</c:v>
                </c:pt>
                <c:pt idx="14">
                  <c:v>2.9184099999999999E-12</c:v>
                </c:pt>
                <c:pt idx="15">
                  <c:v>2.8806800000000002E-12</c:v>
                </c:pt>
                <c:pt idx="16">
                  <c:v>2.8275200000000001E-12</c:v>
                </c:pt>
                <c:pt idx="17">
                  <c:v>2.80426E-12</c:v>
                </c:pt>
                <c:pt idx="18">
                  <c:v>2.7972399999999999E-12</c:v>
                </c:pt>
                <c:pt idx="19">
                  <c:v>2.7462000000000002E-12</c:v>
                </c:pt>
                <c:pt idx="20">
                  <c:v>2.7060500000000002E-12</c:v>
                </c:pt>
                <c:pt idx="21">
                  <c:v>2.7024600000000002E-12</c:v>
                </c:pt>
                <c:pt idx="22">
                  <c:v>2.7165400000000001E-12</c:v>
                </c:pt>
                <c:pt idx="23">
                  <c:v>2.6749300000000002E-12</c:v>
                </c:pt>
                <c:pt idx="24">
                  <c:v>2.6882099999999999E-12</c:v>
                </c:pt>
                <c:pt idx="25">
                  <c:v>2.6673399999999998E-12</c:v>
                </c:pt>
                <c:pt idx="26">
                  <c:v>2.6614999999999999E-12</c:v>
                </c:pt>
                <c:pt idx="27">
                  <c:v>2.6534899999999998E-12</c:v>
                </c:pt>
                <c:pt idx="28">
                  <c:v>2.6401599999999999E-12</c:v>
                </c:pt>
                <c:pt idx="29">
                  <c:v>2.6230700000000001E-12</c:v>
                </c:pt>
                <c:pt idx="30">
                  <c:v>2.6353999999999999E-12</c:v>
                </c:pt>
                <c:pt idx="31">
                  <c:v>2.6186600000000001E-12</c:v>
                </c:pt>
                <c:pt idx="32">
                  <c:v>2.6263099999999999E-12</c:v>
                </c:pt>
                <c:pt idx="33">
                  <c:v>2.6249900000000001E-12</c:v>
                </c:pt>
                <c:pt idx="34">
                  <c:v>2.6202400000000002E-12</c:v>
                </c:pt>
                <c:pt idx="35">
                  <c:v>2.6153199999999998E-12</c:v>
                </c:pt>
                <c:pt idx="36">
                  <c:v>2.6147499999999999E-12</c:v>
                </c:pt>
                <c:pt idx="37">
                  <c:v>2.6214000000000001E-12</c:v>
                </c:pt>
                <c:pt idx="38">
                  <c:v>2.6112100000000001E-12</c:v>
                </c:pt>
                <c:pt idx="39">
                  <c:v>2.59307E-12</c:v>
                </c:pt>
                <c:pt idx="40">
                  <c:v>2.5972299999999998E-12</c:v>
                </c:pt>
                <c:pt idx="41">
                  <c:v>2.59201E-12</c:v>
                </c:pt>
                <c:pt idx="42">
                  <c:v>2.5811500000000002E-12</c:v>
                </c:pt>
                <c:pt idx="43">
                  <c:v>2.59988E-12</c:v>
                </c:pt>
                <c:pt idx="44">
                  <c:v>2.5806300000000001E-12</c:v>
                </c:pt>
                <c:pt idx="45">
                  <c:v>2.57443E-12</c:v>
                </c:pt>
                <c:pt idx="46">
                  <c:v>2.5880500000000001E-12</c:v>
                </c:pt>
                <c:pt idx="47">
                  <c:v>2.5693599999999999E-12</c:v>
                </c:pt>
                <c:pt idx="48">
                  <c:v>2.5945599999999998E-12</c:v>
                </c:pt>
                <c:pt idx="49">
                  <c:v>2.5823500000000002E-12</c:v>
                </c:pt>
                <c:pt idx="50">
                  <c:v>2.5652800000000002E-12</c:v>
                </c:pt>
                <c:pt idx="51">
                  <c:v>2.5724300000000002E-12</c:v>
                </c:pt>
                <c:pt idx="52">
                  <c:v>2.5686300000000001E-12</c:v>
                </c:pt>
                <c:pt idx="53">
                  <c:v>2.5757599999999999E-12</c:v>
                </c:pt>
                <c:pt idx="54">
                  <c:v>2.5776699999999999E-12</c:v>
                </c:pt>
                <c:pt idx="55">
                  <c:v>2.5702199999999999E-12</c:v>
                </c:pt>
                <c:pt idx="56">
                  <c:v>2.5690899999999999E-12</c:v>
                </c:pt>
                <c:pt idx="57">
                  <c:v>2.5454E-12</c:v>
                </c:pt>
                <c:pt idx="58">
                  <c:v>2.57587E-12</c:v>
                </c:pt>
                <c:pt idx="59">
                  <c:v>2.5746599999999999E-12</c:v>
                </c:pt>
                <c:pt idx="60">
                  <c:v>2.5660799999999999E-12</c:v>
                </c:pt>
                <c:pt idx="61">
                  <c:v>2.56096E-12</c:v>
                </c:pt>
                <c:pt idx="62">
                  <c:v>2.5681999999999999E-12</c:v>
                </c:pt>
                <c:pt idx="63">
                  <c:v>2.5369600000000001E-12</c:v>
                </c:pt>
                <c:pt idx="64">
                  <c:v>2.5455800000000001E-12</c:v>
                </c:pt>
                <c:pt idx="65">
                  <c:v>2.5644699999999999E-12</c:v>
                </c:pt>
                <c:pt idx="66">
                  <c:v>2.5527900000000001E-12</c:v>
                </c:pt>
                <c:pt idx="67">
                  <c:v>2.5516600000000001E-12</c:v>
                </c:pt>
                <c:pt idx="68">
                  <c:v>2.5551500000000001E-12</c:v>
                </c:pt>
                <c:pt idx="69">
                  <c:v>2.5540900000000001E-12</c:v>
                </c:pt>
                <c:pt idx="70">
                  <c:v>2.5414899999999999E-12</c:v>
                </c:pt>
                <c:pt idx="71">
                  <c:v>2.5349E-12</c:v>
                </c:pt>
                <c:pt idx="72">
                  <c:v>2.52994E-12</c:v>
                </c:pt>
                <c:pt idx="73">
                  <c:v>2.5434399999999999E-12</c:v>
                </c:pt>
                <c:pt idx="74">
                  <c:v>2.52936E-12</c:v>
                </c:pt>
                <c:pt idx="75">
                  <c:v>2.5398700000000002E-12</c:v>
                </c:pt>
                <c:pt idx="76">
                  <c:v>2.5541300000000001E-12</c:v>
                </c:pt>
                <c:pt idx="77">
                  <c:v>2.53288E-12</c:v>
                </c:pt>
                <c:pt idx="78">
                  <c:v>2.5362199999999999E-12</c:v>
                </c:pt>
                <c:pt idx="79">
                  <c:v>2.5190499999999999E-12</c:v>
                </c:pt>
                <c:pt idx="80">
                  <c:v>2.5284400000000001E-12</c:v>
                </c:pt>
                <c:pt idx="81">
                  <c:v>2.5137000000000001E-12</c:v>
                </c:pt>
                <c:pt idx="82">
                  <c:v>2.5295199999999999E-12</c:v>
                </c:pt>
                <c:pt idx="83">
                  <c:v>2.5422600000000001E-12</c:v>
                </c:pt>
                <c:pt idx="84">
                  <c:v>2.5311100000000001E-12</c:v>
                </c:pt>
                <c:pt idx="85">
                  <c:v>2.53141E-12</c:v>
                </c:pt>
                <c:pt idx="86">
                  <c:v>2.5298400000000001E-12</c:v>
                </c:pt>
                <c:pt idx="87">
                  <c:v>2.5418100000000001E-12</c:v>
                </c:pt>
                <c:pt idx="88">
                  <c:v>2.5317600000000001E-12</c:v>
                </c:pt>
                <c:pt idx="89">
                  <c:v>2.5422099999999999E-12</c:v>
                </c:pt>
                <c:pt idx="90">
                  <c:v>2.5384700000000002E-12</c:v>
                </c:pt>
                <c:pt idx="91">
                  <c:v>2.5180299999999999E-12</c:v>
                </c:pt>
                <c:pt idx="92">
                  <c:v>2.5350199999999998E-12</c:v>
                </c:pt>
                <c:pt idx="93">
                  <c:v>2.5248200000000001E-12</c:v>
                </c:pt>
                <c:pt idx="94">
                  <c:v>2.5203700000000001E-12</c:v>
                </c:pt>
                <c:pt idx="95">
                  <c:v>2.5237300000000002E-12</c:v>
                </c:pt>
                <c:pt idx="96">
                  <c:v>2.5328200000000001E-12</c:v>
                </c:pt>
                <c:pt idx="97">
                  <c:v>2.5336400000000001E-12</c:v>
                </c:pt>
                <c:pt idx="98">
                  <c:v>2.5060599999999999E-12</c:v>
                </c:pt>
                <c:pt idx="99">
                  <c:v>2.5430299999999999E-12</c:v>
                </c:pt>
                <c:pt idx="100">
                  <c:v>2.5228199999999999E-12</c:v>
                </c:pt>
                <c:pt idx="101">
                  <c:v>2.52033E-12</c:v>
                </c:pt>
                <c:pt idx="102">
                  <c:v>2.5271400000000001E-12</c:v>
                </c:pt>
                <c:pt idx="103">
                  <c:v>2.5044300000000001E-12</c:v>
                </c:pt>
                <c:pt idx="104">
                  <c:v>2.5098899999999999E-12</c:v>
                </c:pt>
                <c:pt idx="105">
                  <c:v>2.51065E-12</c:v>
                </c:pt>
                <c:pt idx="106">
                  <c:v>2.5174000000000002E-12</c:v>
                </c:pt>
                <c:pt idx="107">
                  <c:v>2.52488E-12</c:v>
                </c:pt>
                <c:pt idx="108">
                  <c:v>2.4907900000000001E-12</c:v>
                </c:pt>
                <c:pt idx="109">
                  <c:v>2.5122300000000001E-12</c:v>
                </c:pt>
                <c:pt idx="110">
                  <c:v>2.4987399999999999E-12</c:v>
                </c:pt>
                <c:pt idx="111">
                  <c:v>2.5172200000000001E-12</c:v>
                </c:pt>
                <c:pt idx="112">
                  <c:v>2.5060899999999999E-12</c:v>
                </c:pt>
                <c:pt idx="113">
                  <c:v>2.5155500000000001E-12</c:v>
                </c:pt>
                <c:pt idx="114">
                  <c:v>2.4990399999999998E-12</c:v>
                </c:pt>
                <c:pt idx="115">
                  <c:v>2.5217199999999999E-12</c:v>
                </c:pt>
                <c:pt idx="116">
                  <c:v>2.5134600000000001E-12</c:v>
                </c:pt>
                <c:pt idx="117">
                  <c:v>2.51263E-12</c:v>
                </c:pt>
                <c:pt idx="118">
                  <c:v>2.5021E-12</c:v>
                </c:pt>
                <c:pt idx="119">
                  <c:v>2.4954100000000002E-12</c:v>
                </c:pt>
                <c:pt idx="120">
                  <c:v>2.52529E-12</c:v>
                </c:pt>
                <c:pt idx="121">
                  <c:v>2.5242700000000001E-12</c:v>
                </c:pt>
                <c:pt idx="122">
                  <c:v>2.5206199999999998E-12</c:v>
                </c:pt>
                <c:pt idx="123">
                  <c:v>2.4877899999999998E-12</c:v>
                </c:pt>
                <c:pt idx="124">
                  <c:v>2.4955899999999999E-12</c:v>
                </c:pt>
                <c:pt idx="125">
                  <c:v>2.4953199999999999E-12</c:v>
                </c:pt>
                <c:pt idx="126">
                  <c:v>2.51243E-12</c:v>
                </c:pt>
                <c:pt idx="127">
                  <c:v>2.4975099999999999E-12</c:v>
                </c:pt>
                <c:pt idx="128">
                  <c:v>2.51725E-12</c:v>
                </c:pt>
                <c:pt idx="129">
                  <c:v>2.5166599999999999E-12</c:v>
                </c:pt>
                <c:pt idx="130">
                  <c:v>2.5091600000000002E-12</c:v>
                </c:pt>
                <c:pt idx="131">
                  <c:v>2.4839200000000002E-12</c:v>
                </c:pt>
                <c:pt idx="132">
                  <c:v>2.5088800000000001E-12</c:v>
                </c:pt>
                <c:pt idx="133">
                  <c:v>2.4960399999999999E-12</c:v>
                </c:pt>
                <c:pt idx="134">
                  <c:v>2.5137899999999999E-12</c:v>
                </c:pt>
                <c:pt idx="135">
                  <c:v>2.5075299999999999E-12</c:v>
                </c:pt>
                <c:pt idx="136">
                  <c:v>2.51609E-12</c:v>
                </c:pt>
                <c:pt idx="137">
                  <c:v>2.5072700000000001E-12</c:v>
                </c:pt>
                <c:pt idx="138">
                  <c:v>2.5054900000000001E-12</c:v>
                </c:pt>
                <c:pt idx="139">
                  <c:v>2.5047599999999999E-12</c:v>
                </c:pt>
                <c:pt idx="140">
                  <c:v>2.5192E-12</c:v>
                </c:pt>
                <c:pt idx="141">
                  <c:v>2.4829399999999999E-12</c:v>
                </c:pt>
                <c:pt idx="142">
                  <c:v>2.5011699999999999E-12</c:v>
                </c:pt>
                <c:pt idx="143">
                  <c:v>2.5124400000000001E-12</c:v>
                </c:pt>
                <c:pt idx="144">
                  <c:v>2.5021500000000002E-12</c:v>
                </c:pt>
                <c:pt idx="145">
                  <c:v>2.51889E-12</c:v>
                </c:pt>
                <c:pt idx="146">
                  <c:v>2.4937099999999999E-12</c:v>
                </c:pt>
                <c:pt idx="147">
                  <c:v>2.50189E-12</c:v>
                </c:pt>
                <c:pt idx="148">
                  <c:v>2.5096000000000001E-12</c:v>
                </c:pt>
                <c:pt idx="149">
                  <c:v>2.5017799999999999E-12</c:v>
                </c:pt>
                <c:pt idx="150">
                  <c:v>2.5218499999999998E-12</c:v>
                </c:pt>
                <c:pt idx="151">
                  <c:v>2.50292E-12</c:v>
                </c:pt>
                <c:pt idx="152">
                  <c:v>2.5180199999999998E-12</c:v>
                </c:pt>
                <c:pt idx="153">
                  <c:v>2.5045100000000002E-12</c:v>
                </c:pt>
                <c:pt idx="154">
                  <c:v>2.4952000000000001E-12</c:v>
                </c:pt>
                <c:pt idx="155">
                  <c:v>2.48804E-12</c:v>
                </c:pt>
                <c:pt idx="156">
                  <c:v>2.5051900000000002E-12</c:v>
                </c:pt>
                <c:pt idx="157">
                  <c:v>2.5018700000000001E-12</c:v>
                </c:pt>
                <c:pt idx="158">
                  <c:v>2.5054699999999998E-12</c:v>
                </c:pt>
                <c:pt idx="159">
                  <c:v>2.5027600000000001E-12</c:v>
                </c:pt>
                <c:pt idx="160">
                  <c:v>2.5096000000000001E-12</c:v>
                </c:pt>
                <c:pt idx="161">
                  <c:v>2.5017300000000001E-12</c:v>
                </c:pt>
                <c:pt idx="162">
                  <c:v>2.4928800000000002E-12</c:v>
                </c:pt>
                <c:pt idx="163">
                  <c:v>2.5222299999999998E-12</c:v>
                </c:pt>
                <c:pt idx="164">
                  <c:v>2.5085799999999998E-12</c:v>
                </c:pt>
                <c:pt idx="165">
                  <c:v>2.50049E-12</c:v>
                </c:pt>
                <c:pt idx="166">
                  <c:v>2.5196900000000001E-12</c:v>
                </c:pt>
                <c:pt idx="167">
                  <c:v>2.52477E-12</c:v>
                </c:pt>
                <c:pt idx="168">
                  <c:v>2.5305399999999998E-12</c:v>
                </c:pt>
                <c:pt idx="169">
                  <c:v>2.4998699999999999E-12</c:v>
                </c:pt>
                <c:pt idx="170">
                  <c:v>2.5136099999999998E-12</c:v>
                </c:pt>
                <c:pt idx="171">
                  <c:v>2.5006799999999998E-12</c:v>
                </c:pt>
                <c:pt idx="172">
                  <c:v>2.50767E-12</c:v>
                </c:pt>
                <c:pt idx="173">
                  <c:v>2.5156299999999999E-12</c:v>
                </c:pt>
                <c:pt idx="174">
                  <c:v>2.5107399999999999E-12</c:v>
                </c:pt>
                <c:pt idx="175">
                  <c:v>2.5057799999999999E-12</c:v>
                </c:pt>
                <c:pt idx="176">
                  <c:v>2.5089100000000001E-12</c:v>
                </c:pt>
                <c:pt idx="177">
                  <c:v>2.51058E-12</c:v>
                </c:pt>
                <c:pt idx="178">
                  <c:v>2.5166899999999999E-12</c:v>
                </c:pt>
                <c:pt idx="179">
                  <c:v>2.5149000000000001E-12</c:v>
                </c:pt>
                <c:pt idx="180">
                  <c:v>2.5147000000000002E-12</c:v>
                </c:pt>
                <c:pt idx="181">
                  <c:v>2.5267799999999999E-12</c:v>
                </c:pt>
                <c:pt idx="182">
                  <c:v>2.51951E-12</c:v>
                </c:pt>
                <c:pt idx="183">
                  <c:v>2.4974999999999998E-12</c:v>
                </c:pt>
                <c:pt idx="184">
                  <c:v>2.5156900000000002E-12</c:v>
                </c:pt>
                <c:pt idx="185">
                  <c:v>2.5072100000000002E-12</c:v>
                </c:pt>
                <c:pt idx="186">
                  <c:v>2.5138700000000001E-12</c:v>
                </c:pt>
                <c:pt idx="187">
                  <c:v>2.5077500000000001E-12</c:v>
                </c:pt>
                <c:pt idx="188">
                  <c:v>2.5183500000000001E-12</c:v>
                </c:pt>
                <c:pt idx="189">
                  <c:v>2.5232100000000001E-12</c:v>
                </c:pt>
                <c:pt idx="190">
                  <c:v>2.50056E-12</c:v>
                </c:pt>
                <c:pt idx="191">
                  <c:v>2.5281400000000002E-12</c:v>
                </c:pt>
                <c:pt idx="192">
                  <c:v>2.49717E-12</c:v>
                </c:pt>
                <c:pt idx="193">
                  <c:v>2.5062500000000002E-12</c:v>
                </c:pt>
                <c:pt idx="194">
                  <c:v>2.52392E-12</c:v>
                </c:pt>
                <c:pt idx="195">
                  <c:v>2.5188099999999998E-12</c:v>
                </c:pt>
                <c:pt idx="196">
                  <c:v>2.5157999999999998E-12</c:v>
                </c:pt>
                <c:pt idx="197">
                  <c:v>2.5174499999999999E-12</c:v>
                </c:pt>
                <c:pt idx="198">
                  <c:v>2.5112800000000002E-12</c:v>
                </c:pt>
                <c:pt idx="199">
                  <c:v>2.52426E-12</c:v>
                </c:pt>
                <c:pt idx="200">
                  <c:v>2.5352100000000001E-12</c:v>
                </c:pt>
                <c:pt idx="201">
                  <c:v>2.50261E-12</c:v>
                </c:pt>
                <c:pt idx="202">
                  <c:v>2.5037800000000001E-12</c:v>
                </c:pt>
                <c:pt idx="203">
                  <c:v>2.5348700000000001E-12</c:v>
                </c:pt>
                <c:pt idx="204">
                  <c:v>2.5188099999999998E-12</c:v>
                </c:pt>
                <c:pt idx="205">
                  <c:v>2.5374000000000001E-12</c:v>
                </c:pt>
                <c:pt idx="206">
                  <c:v>2.5493499999999998E-12</c:v>
                </c:pt>
                <c:pt idx="207">
                  <c:v>2.5126100000000001E-12</c:v>
                </c:pt>
                <c:pt idx="208">
                  <c:v>2.5190700000000001E-12</c:v>
                </c:pt>
                <c:pt idx="209">
                  <c:v>2.5502099999999999E-12</c:v>
                </c:pt>
                <c:pt idx="210">
                  <c:v>2.51882E-12</c:v>
                </c:pt>
                <c:pt idx="211">
                  <c:v>2.5351299999999999E-12</c:v>
                </c:pt>
                <c:pt idx="212">
                  <c:v>2.5183999999999999E-12</c:v>
                </c:pt>
                <c:pt idx="213">
                  <c:v>2.5227099999999999E-12</c:v>
                </c:pt>
                <c:pt idx="214">
                  <c:v>2.5332700000000002E-12</c:v>
                </c:pt>
                <c:pt idx="215">
                  <c:v>2.51633E-12</c:v>
                </c:pt>
                <c:pt idx="216">
                  <c:v>2.5623400000000002E-12</c:v>
                </c:pt>
                <c:pt idx="217">
                  <c:v>2.53069E-12</c:v>
                </c:pt>
                <c:pt idx="218">
                  <c:v>2.51896E-12</c:v>
                </c:pt>
                <c:pt idx="219">
                  <c:v>2.5478799999999998E-12</c:v>
                </c:pt>
                <c:pt idx="220">
                  <c:v>2.53678E-12</c:v>
                </c:pt>
                <c:pt idx="221">
                  <c:v>2.5325999999999999E-12</c:v>
                </c:pt>
                <c:pt idx="222">
                  <c:v>2.54625E-12</c:v>
                </c:pt>
                <c:pt idx="223">
                  <c:v>2.52949E-12</c:v>
                </c:pt>
                <c:pt idx="224">
                  <c:v>2.5297800000000002E-12</c:v>
                </c:pt>
                <c:pt idx="225">
                  <c:v>2.52525E-12</c:v>
                </c:pt>
                <c:pt idx="226">
                  <c:v>2.5415800000000002E-12</c:v>
                </c:pt>
                <c:pt idx="227">
                  <c:v>2.5628599999999998E-12</c:v>
                </c:pt>
                <c:pt idx="228">
                  <c:v>2.5305399999999998E-12</c:v>
                </c:pt>
                <c:pt idx="229">
                  <c:v>2.5477099999999999E-12</c:v>
                </c:pt>
                <c:pt idx="230">
                  <c:v>2.53503E-12</c:v>
                </c:pt>
                <c:pt idx="231">
                  <c:v>2.56291E-12</c:v>
                </c:pt>
                <c:pt idx="232">
                  <c:v>2.5323199999999999E-12</c:v>
                </c:pt>
                <c:pt idx="233">
                  <c:v>2.5542399999999998E-12</c:v>
                </c:pt>
                <c:pt idx="234">
                  <c:v>2.57515E-12</c:v>
                </c:pt>
                <c:pt idx="235">
                  <c:v>2.5614899999999998E-12</c:v>
                </c:pt>
                <c:pt idx="236">
                  <c:v>2.5533899999999999E-12</c:v>
                </c:pt>
                <c:pt idx="237">
                  <c:v>2.56537E-12</c:v>
                </c:pt>
                <c:pt idx="238">
                  <c:v>2.5635400000000002E-12</c:v>
                </c:pt>
                <c:pt idx="239">
                  <c:v>2.5502099999999999E-12</c:v>
                </c:pt>
                <c:pt idx="240">
                  <c:v>2.5651800000000002E-12</c:v>
                </c:pt>
                <c:pt idx="241">
                  <c:v>2.5694299999999999E-12</c:v>
                </c:pt>
                <c:pt idx="242">
                  <c:v>2.5471599999999998E-12</c:v>
                </c:pt>
                <c:pt idx="243">
                  <c:v>2.55603E-12</c:v>
                </c:pt>
                <c:pt idx="244">
                  <c:v>2.5489799999999999E-12</c:v>
                </c:pt>
                <c:pt idx="245">
                  <c:v>2.57758E-12</c:v>
                </c:pt>
                <c:pt idx="246">
                  <c:v>2.5744E-12</c:v>
                </c:pt>
                <c:pt idx="247">
                  <c:v>2.5505099999999998E-12</c:v>
                </c:pt>
                <c:pt idx="248">
                  <c:v>2.5692299999999999E-12</c:v>
                </c:pt>
                <c:pt idx="249">
                  <c:v>2.5801200000000001E-12</c:v>
                </c:pt>
                <c:pt idx="250">
                  <c:v>2.5846499999999999E-12</c:v>
                </c:pt>
                <c:pt idx="251">
                  <c:v>2.5622099999999998E-12</c:v>
                </c:pt>
                <c:pt idx="252">
                  <c:v>2.57214E-12</c:v>
                </c:pt>
                <c:pt idx="253">
                  <c:v>2.5665E-12</c:v>
                </c:pt>
                <c:pt idx="254">
                  <c:v>2.5950099999999999E-12</c:v>
                </c:pt>
                <c:pt idx="255">
                  <c:v>2.5767199999999999E-12</c:v>
                </c:pt>
                <c:pt idx="256">
                  <c:v>2.5792799999999999E-12</c:v>
                </c:pt>
                <c:pt idx="257">
                  <c:v>2.5849199999999999E-12</c:v>
                </c:pt>
                <c:pt idx="258">
                  <c:v>2.5924000000000001E-12</c:v>
                </c:pt>
                <c:pt idx="259">
                  <c:v>2.5886499999999999E-12</c:v>
                </c:pt>
                <c:pt idx="260">
                  <c:v>2.5900499999999999E-12</c:v>
                </c:pt>
                <c:pt idx="261">
                  <c:v>2.60607E-12</c:v>
                </c:pt>
                <c:pt idx="262">
                  <c:v>2.6060500000000002E-12</c:v>
                </c:pt>
                <c:pt idx="263">
                  <c:v>2.5956299999999999E-12</c:v>
                </c:pt>
                <c:pt idx="264">
                  <c:v>2.6140599999999999E-12</c:v>
                </c:pt>
                <c:pt idx="265">
                  <c:v>2.6041099999999999E-12</c:v>
                </c:pt>
                <c:pt idx="266">
                  <c:v>2.6166100000000001E-12</c:v>
                </c:pt>
                <c:pt idx="267">
                  <c:v>2.61677E-12</c:v>
                </c:pt>
                <c:pt idx="268">
                  <c:v>2.6181500000000001E-12</c:v>
                </c:pt>
                <c:pt idx="269">
                  <c:v>2.6442800000000001E-12</c:v>
                </c:pt>
                <c:pt idx="270">
                  <c:v>2.6154299999999999E-12</c:v>
                </c:pt>
                <c:pt idx="271">
                  <c:v>2.6469200000000002E-12</c:v>
                </c:pt>
                <c:pt idx="272">
                  <c:v>2.65932E-12</c:v>
                </c:pt>
                <c:pt idx="273">
                  <c:v>2.6305700000000002E-12</c:v>
                </c:pt>
                <c:pt idx="274">
                  <c:v>2.6602699999999999E-12</c:v>
                </c:pt>
                <c:pt idx="275">
                  <c:v>2.6709999999999998E-12</c:v>
                </c:pt>
                <c:pt idx="276">
                  <c:v>2.6675899999999999E-12</c:v>
                </c:pt>
                <c:pt idx="277">
                  <c:v>2.6658600000000001E-12</c:v>
                </c:pt>
                <c:pt idx="278">
                  <c:v>2.6928299999999999E-12</c:v>
                </c:pt>
                <c:pt idx="279">
                  <c:v>2.6930200000000002E-12</c:v>
                </c:pt>
                <c:pt idx="280">
                  <c:v>2.7202899999999999E-12</c:v>
                </c:pt>
                <c:pt idx="281">
                  <c:v>2.7133700000000002E-12</c:v>
                </c:pt>
                <c:pt idx="282">
                  <c:v>2.7461000000000002E-12</c:v>
                </c:pt>
                <c:pt idx="283">
                  <c:v>2.7692100000000001E-12</c:v>
                </c:pt>
                <c:pt idx="284">
                  <c:v>2.8117099999999999E-12</c:v>
                </c:pt>
                <c:pt idx="285">
                  <c:v>2.8216400000000001E-12</c:v>
                </c:pt>
                <c:pt idx="286">
                  <c:v>2.84451E-12</c:v>
                </c:pt>
                <c:pt idx="287">
                  <c:v>2.92499E-12</c:v>
                </c:pt>
                <c:pt idx="288">
                  <c:v>2.9440199999999998E-12</c:v>
                </c:pt>
                <c:pt idx="289">
                  <c:v>3.0359499999999998E-12</c:v>
                </c:pt>
                <c:pt idx="290">
                  <c:v>3.1143300000000001E-12</c:v>
                </c:pt>
                <c:pt idx="291">
                  <c:v>3.2136200000000002E-12</c:v>
                </c:pt>
                <c:pt idx="292">
                  <c:v>3.3101799999999999E-12</c:v>
                </c:pt>
                <c:pt idx="293">
                  <c:v>3.4510000000000001E-12</c:v>
                </c:pt>
                <c:pt idx="294">
                  <c:v>3.6264599999999999E-12</c:v>
                </c:pt>
                <c:pt idx="295">
                  <c:v>3.8198000000000003E-12</c:v>
                </c:pt>
                <c:pt idx="296">
                  <c:v>4.0782200000000004E-12</c:v>
                </c:pt>
                <c:pt idx="297">
                  <c:v>4.6243800000000001E-12</c:v>
                </c:pt>
                <c:pt idx="298">
                  <c:v>5.1590900000000004E-12</c:v>
                </c:pt>
                <c:pt idx="299">
                  <c:v>5.7489999999999998E-12</c:v>
                </c:pt>
                <c:pt idx="300">
                  <c:v>6.6959999999999997E-12</c:v>
                </c:pt>
                <c:pt idx="301">
                  <c:v>8.8054900000000104E-12</c:v>
                </c:pt>
              </c:numCache>
            </c:numRef>
          </c:yVal>
          <c:smooth val="1"/>
          <c:extLst>
            <c:ext xmlns:c16="http://schemas.microsoft.com/office/drawing/2014/chart" uri="{C3380CC4-5D6E-409C-BE32-E72D297353CC}">
              <c16:uniqueId val="{00000001-96F5-4F92-9904-D01EBA093CBF}"/>
            </c:ext>
          </c:extLst>
        </c:ser>
        <c:ser>
          <c:idx val="2"/>
          <c:order val="2"/>
          <c:tx>
            <c:v>4Ring-01-36</c:v>
          </c:tx>
          <c:spPr>
            <a:ln w="19050" cap="rnd">
              <a:solidFill>
                <a:schemeClr val="accent3"/>
              </a:solidFill>
              <a:round/>
            </a:ln>
            <a:effectLst/>
          </c:spPr>
          <c:marker>
            <c:symbol val="none"/>
          </c:marker>
          <c:xVal>
            <c:numRef>
              <c:f>PiN!$I$3:$I$304</c:f>
              <c:numCache>
                <c:formatCode>General</c:formatCode>
                <c:ptCount val="302"/>
                <c:pt idx="0">
                  <c:v>0</c:v>
                </c:pt>
                <c:pt idx="1">
                  <c:v>-0.2</c:v>
                </c:pt>
                <c:pt idx="2">
                  <c:v>-0.4</c:v>
                </c:pt>
                <c:pt idx="3">
                  <c:v>-0.6</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pt idx="20">
                  <c:v>-4</c:v>
                </c:pt>
                <c:pt idx="21">
                  <c:v>-4.2</c:v>
                </c:pt>
                <c:pt idx="22">
                  <c:v>-4.4000000000000004</c:v>
                </c:pt>
                <c:pt idx="23">
                  <c:v>-4.5999999999999996</c:v>
                </c:pt>
                <c:pt idx="24">
                  <c:v>-4.8</c:v>
                </c:pt>
                <c:pt idx="25">
                  <c:v>-5</c:v>
                </c:pt>
                <c:pt idx="26">
                  <c:v>-5.2</c:v>
                </c:pt>
                <c:pt idx="27">
                  <c:v>-5.4</c:v>
                </c:pt>
                <c:pt idx="28">
                  <c:v>-5.6</c:v>
                </c:pt>
                <c:pt idx="29">
                  <c:v>-5.8</c:v>
                </c:pt>
                <c:pt idx="30">
                  <c:v>-6</c:v>
                </c:pt>
                <c:pt idx="31">
                  <c:v>-6.2</c:v>
                </c:pt>
                <c:pt idx="32">
                  <c:v>-6.4</c:v>
                </c:pt>
                <c:pt idx="33">
                  <c:v>-6.6</c:v>
                </c:pt>
                <c:pt idx="34">
                  <c:v>-6.8</c:v>
                </c:pt>
                <c:pt idx="35">
                  <c:v>-7</c:v>
                </c:pt>
                <c:pt idx="36">
                  <c:v>-7.2</c:v>
                </c:pt>
                <c:pt idx="37">
                  <c:v>-7.4</c:v>
                </c:pt>
                <c:pt idx="38">
                  <c:v>-7.6</c:v>
                </c:pt>
                <c:pt idx="39">
                  <c:v>-7.8</c:v>
                </c:pt>
                <c:pt idx="40">
                  <c:v>-8</c:v>
                </c:pt>
                <c:pt idx="41">
                  <c:v>-8.2000000000000011</c:v>
                </c:pt>
                <c:pt idx="42">
                  <c:v>-8.4</c:v>
                </c:pt>
                <c:pt idx="43">
                  <c:v>-8.6</c:v>
                </c:pt>
                <c:pt idx="44">
                  <c:v>-8.8000000000000007</c:v>
                </c:pt>
                <c:pt idx="45">
                  <c:v>-9</c:v>
                </c:pt>
                <c:pt idx="46">
                  <c:v>-9.2000000000000011</c:v>
                </c:pt>
                <c:pt idx="47">
                  <c:v>-9.4</c:v>
                </c:pt>
                <c:pt idx="48">
                  <c:v>-9.6</c:v>
                </c:pt>
                <c:pt idx="49">
                  <c:v>-9.8000000000000007</c:v>
                </c:pt>
                <c:pt idx="50">
                  <c:v>-10</c:v>
                </c:pt>
                <c:pt idx="51">
                  <c:v>-10.199999999999999</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-16.399999999999999</c:v>
                </c:pt>
                <c:pt idx="83">
                  <c:v>-16.600000000000001</c:v>
                </c:pt>
                <c:pt idx="84">
                  <c:v>-16.8</c:v>
                </c:pt>
                <c:pt idx="85">
                  <c:v>-17</c:v>
                </c:pt>
                <c:pt idx="86">
                  <c:v>-17.2</c:v>
                </c:pt>
                <c:pt idx="87">
                  <c:v>-17.399999999999999</c:v>
                </c:pt>
                <c:pt idx="88">
                  <c:v>-17.600000000000001</c:v>
                </c:pt>
                <c:pt idx="89">
                  <c:v>-17.8</c:v>
                </c:pt>
                <c:pt idx="90">
                  <c:v>-18</c:v>
                </c:pt>
                <c:pt idx="91">
                  <c:v>-18.2</c:v>
                </c:pt>
                <c:pt idx="92">
                  <c:v>-18.399999999999999</c:v>
                </c:pt>
                <c:pt idx="93">
                  <c:v>-18.600000000000001</c:v>
                </c:pt>
                <c:pt idx="94">
                  <c:v>-18.8</c:v>
                </c:pt>
                <c:pt idx="95">
                  <c:v>-19</c:v>
                </c:pt>
                <c:pt idx="96">
                  <c:v>-19.2</c:v>
                </c:pt>
                <c:pt idx="97">
                  <c:v>-19.399999999999999</c:v>
                </c:pt>
                <c:pt idx="98">
                  <c:v>-19.600000000000001</c:v>
                </c:pt>
                <c:pt idx="99">
                  <c:v>-19.8</c:v>
                </c:pt>
                <c:pt idx="100">
                  <c:v>-20</c:v>
                </c:pt>
                <c:pt idx="101">
                  <c:v>-20.2</c:v>
                </c:pt>
                <c:pt idx="102">
                  <c:v>-20.399999999999999</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-23.2</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c:v>
                </c:pt>
                <c:pt idx="152">
                  <c:v>-29.8</c:v>
                </c:pt>
                <c:pt idx="153">
                  <c:v>-29.6</c:v>
                </c:pt>
                <c:pt idx="154">
                  <c:v>-29.4</c:v>
                </c:pt>
                <c:pt idx="155">
                  <c:v>-29.2</c:v>
                </c:pt>
                <c:pt idx="156">
                  <c:v>-29</c:v>
                </c:pt>
                <c:pt idx="157">
                  <c:v>-28.8</c:v>
                </c:pt>
                <c:pt idx="158">
                  <c:v>-28.6</c:v>
                </c:pt>
                <c:pt idx="159">
                  <c:v>-28.4</c:v>
                </c:pt>
                <c:pt idx="160">
                  <c:v>-28.2</c:v>
                </c:pt>
                <c:pt idx="161">
                  <c:v>-28</c:v>
                </c:pt>
                <c:pt idx="162">
                  <c:v>-27.8</c:v>
                </c:pt>
                <c:pt idx="163">
                  <c:v>-27.6</c:v>
                </c:pt>
                <c:pt idx="164">
                  <c:v>-27.4</c:v>
                </c:pt>
                <c:pt idx="165">
                  <c:v>-27.2</c:v>
                </c:pt>
                <c:pt idx="166">
                  <c:v>-27</c:v>
                </c:pt>
                <c:pt idx="167">
                  <c:v>-26.8</c:v>
                </c:pt>
                <c:pt idx="168">
                  <c:v>-26.6</c:v>
                </c:pt>
                <c:pt idx="169">
                  <c:v>-26.4</c:v>
                </c:pt>
                <c:pt idx="170">
                  <c:v>-26.2</c:v>
                </c:pt>
                <c:pt idx="171">
                  <c:v>-26</c:v>
                </c:pt>
                <c:pt idx="172">
                  <c:v>-25.8</c:v>
                </c:pt>
                <c:pt idx="173">
                  <c:v>-25.6</c:v>
                </c:pt>
                <c:pt idx="174">
                  <c:v>-25.4</c:v>
                </c:pt>
                <c:pt idx="175">
                  <c:v>-25.2</c:v>
                </c:pt>
                <c:pt idx="176">
                  <c:v>-25</c:v>
                </c:pt>
                <c:pt idx="177">
                  <c:v>-24.8</c:v>
                </c:pt>
                <c:pt idx="178">
                  <c:v>-24.6</c:v>
                </c:pt>
                <c:pt idx="179">
                  <c:v>-24.4</c:v>
                </c:pt>
                <c:pt idx="180">
                  <c:v>-24.2</c:v>
                </c:pt>
                <c:pt idx="181">
                  <c:v>-24</c:v>
                </c:pt>
                <c:pt idx="182">
                  <c:v>-23.8</c:v>
                </c:pt>
                <c:pt idx="183">
                  <c:v>-23.6</c:v>
                </c:pt>
                <c:pt idx="184">
                  <c:v>-23.4</c:v>
                </c:pt>
                <c:pt idx="185">
                  <c:v>-23.2</c:v>
                </c:pt>
                <c:pt idx="186">
                  <c:v>-23</c:v>
                </c:pt>
                <c:pt idx="187">
                  <c:v>-22.8</c:v>
                </c:pt>
                <c:pt idx="188">
                  <c:v>-22.6</c:v>
                </c:pt>
                <c:pt idx="189">
                  <c:v>-22.4</c:v>
                </c:pt>
                <c:pt idx="190">
                  <c:v>-22.2</c:v>
                </c:pt>
                <c:pt idx="191">
                  <c:v>-22</c:v>
                </c:pt>
                <c:pt idx="192">
                  <c:v>-21.8</c:v>
                </c:pt>
                <c:pt idx="193">
                  <c:v>-21.6</c:v>
                </c:pt>
                <c:pt idx="194">
                  <c:v>-21.4</c:v>
                </c:pt>
                <c:pt idx="195">
                  <c:v>-21.2</c:v>
                </c:pt>
                <c:pt idx="196">
                  <c:v>-21</c:v>
                </c:pt>
                <c:pt idx="197">
                  <c:v>-20.8</c:v>
                </c:pt>
                <c:pt idx="198">
                  <c:v>-20.6</c:v>
                </c:pt>
                <c:pt idx="199">
                  <c:v>-20.399999999999999</c:v>
                </c:pt>
                <c:pt idx="200">
                  <c:v>-20.2</c:v>
                </c:pt>
                <c:pt idx="201">
                  <c:v>-20</c:v>
                </c:pt>
                <c:pt idx="202">
                  <c:v>-19.8</c:v>
                </c:pt>
                <c:pt idx="203">
                  <c:v>-19.600000000000001</c:v>
                </c:pt>
                <c:pt idx="204">
                  <c:v>-19.399999999999999</c:v>
                </c:pt>
                <c:pt idx="205">
                  <c:v>-19.2</c:v>
                </c:pt>
                <c:pt idx="206">
                  <c:v>-19</c:v>
                </c:pt>
                <c:pt idx="207">
                  <c:v>-18.8</c:v>
                </c:pt>
                <c:pt idx="208">
                  <c:v>-18.600000000000001</c:v>
                </c:pt>
                <c:pt idx="209">
                  <c:v>-18.399999999999999</c:v>
                </c:pt>
                <c:pt idx="210">
                  <c:v>-18.2</c:v>
                </c:pt>
                <c:pt idx="211">
                  <c:v>-18</c:v>
                </c:pt>
                <c:pt idx="212">
                  <c:v>-17.8</c:v>
                </c:pt>
                <c:pt idx="213">
                  <c:v>-17.600000000000001</c:v>
                </c:pt>
                <c:pt idx="214">
                  <c:v>-17.399999999999999</c:v>
                </c:pt>
                <c:pt idx="215">
                  <c:v>-17.2</c:v>
                </c:pt>
                <c:pt idx="216">
                  <c:v>-17</c:v>
                </c:pt>
                <c:pt idx="217">
                  <c:v>-16.8</c:v>
                </c:pt>
                <c:pt idx="218">
                  <c:v>-16.600000000000001</c:v>
                </c:pt>
                <c:pt idx="219">
                  <c:v>-16.399999999999999</c:v>
                </c:pt>
                <c:pt idx="220">
                  <c:v>-16.2</c:v>
                </c:pt>
                <c:pt idx="221">
                  <c:v>-16</c:v>
                </c:pt>
                <c:pt idx="222">
                  <c:v>-15.8</c:v>
                </c:pt>
                <c:pt idx="223">
                  <c:v>-15.6</c:v>
                </c:pt>
                <c:pt idx="224">
                  <c:v>-15.4</c:v>
                </c:pt>
                <c:pt idx="225">
                  <c:v>-15.2</c:v>
                </c:pt>
                <c:pt idx="226">
                  <c:v>-15</c:v>
                </c:pt>
                <c:pt idx="227">
                  <c:v>-14.8</c:v>
                </c:pt>
                <c:pt idx="228">
                  <c:v>-14.6</c:v>
                </c:pt>
                <c:pt idx="229">
                  <c:v>-14.4</c:v>
                </c:pt>
                <c:pt idx="230">
                  <c:v>-14.2</c:v>
                </c:pt>
                <c:pt idx="231">
                  <c:v>-14</c:v>
                </c:pt>
                <c:pt idx="232">
                  <c:v>-13.8</c:v>
                </c:pt>
                <c:pt idx="233">
                  <c:v>-13.6</c:v>
                </c:pt>
                <c:pt idx="234">
                  <c:v>-13.4</c:v>
                </c:pt>
                <c:pt idx="235">
                  <c:v>-13.2</c:v>
                </c:pt>
                <c:pt idx="236">
                  <c:v>-13</c:v>
                </c:pt>
                <c:pt idx="237">
                  <c:v>-12.8</c:v>
                </c:pt>
                <c:pt idx="238">
                  <c:v>-12.6</c:v>
                </c:pt>
                <c:pt idx="239">
                  <c:v>-12.4</c:v>
                </c:pt>
                <c:pt idx="240">
                  <c:v>-12.2</c:v>
                </c:pt>
                <c:pt idx="241">
                  <c:v>-12</c:v>
                </c:pt>
                <c:pt idx="242">
                  <c:v>-11.8</c:v>
                </c:pt>
                <c:pt idx="243">
                  <c:v>-11.6</c:v>
                </c:pt>
                <c:pt idx="244">
                  <c:v>-11.4</c:v>
                </c:pt>
                <c:pt idx="245">
                  <c:v>-11.2</c:v>
                </c:pt>
                <c:pt idx="246">
                  <c:v>-11</c:v>
                </c:pt>
                <c:pt idx="247">
                  <c:v>-10.8</c:v>
                </c:pt>
                <c:pt idx="248">
                  <c:v>-10.6</c:v>
                </c:pt>
                <c:pt idx="249">
                  <c:v>-10.4</c:v>
                </c:pt>
                <c:pt idx="250">
                  <c:v>-10.199999999999999</c:v>
                </c:pt>
                <c:pt idx="251">
                  <c:v>-10</c:v>
                </c:pt>
                <c:pt idx="252">
                  <c:v>-9.8000000000000007</c:v>
                </c:pt>
                <c:pt idx="253">
                  <c:v>-9.6</c:v>
                </c:pt>
                <c:pt idx="254">
                  <c:v>-9.4</c:v>
                </c:pt>
                <c:pt idx="255">
                  <c:v>-9.2000000000000011</c:v>
                </c:pt>
                <c:pt idx="256">
                  <c:v>-9</c:v>
                </c:pt>
                <c:pt idx="257">
                  <c:v>-8.8000000000000007</c:v>
                </c:pt>
                <c:pt idx="258">
                  <c:v>-8.6</c:v>
                </c:pt>
                <c:pt idx="259">
                  <c:v>-8.4</c:v>
                </c:pt>
                <c:pt idx="260">
                  <c:v>-8.2000000000000011</c:v>
                </c:pt>
                <c:pt idx="261">
                  <c:v>-8</c:v>
                </c:pt>
                <c:pt idx="262">
                  <c:v>-7.8</c:v>
                </c:pt>
                <c:pt idx="263">
                  <c:v>-7.6</c:v>
                </c:pt>
                <c:pt idx="264">
                  <c:v>-7.4</c:v>
                </c:pt>
                <c:pt idx="265">
                  <c:v>-7.2</c:v>
                </c:pt>
                <c:pt idx="266">
                  <c:v>-7</c:v>
                </c:pt>
                <c:pt idx="267">
                  <c:v>-6.8</c:v>
                </c:pt>
                <c:pt idx="268">
                  <c:v>-6.6</c:v>
                </c:pt>
                <c:pt idx="269">
                  <c:v>-6.4</c:v>
                </c:pt>
                <c:pt idx="270">
                  <c:v>-6.2</c:v>
                </c:pt>
                <c:pt idx="271">
                  <c:v>-6</c:v>
                </c:pt>
                <c:pt idx="272">
                  <c:v>-5.8</c:v>
                </c:pt>
                <c:pt idx="273">
                  <c:v>-5.6</c:v>
                </c:pt>
                <c:pt idx="274">
                  <c:v>-5.4</c:v>
                </c:pt>
                <c:pt idx="275">
                  <c:v>-5.2</c:v>
                </c:pt>
                <c:pt idx="276">
                  <c:v>-5</c:v>
                </c:pt>
                <c:pt idx="277">
                  <c:v>-4.8</c:v>
                </c:pt>
                <c:pt idx="278">
                  <c:v>-4.5999999999999996</c:v>
                </c:pt>
                <c:pt idx="279">
                  <c:v>-4.4000000000000004</c:v>
                </c:pt>
                <c:pt idx="280">
                  <c:v>-4.2</c:v>
                </c:pt>
                <c:pt idx="281">
                  <c:v>-4</c:v>
                </c:pt>
                <c:pt idx="282">
                  <c:v>-3.8</c:v>
                </c:pt>
                <c:pt idx="283">
                  <c:v>-3.6</c:v>
                </c:pt>
                <c:pt idx="284">
                  <c:v>-3.4</c:v>
                </c:pt>
                <c:pt idx="285">
                  <c:v>-3.2</c:v>
                </c:pt>
                <c:pt idx="286">
                  <c:v>-3</c:v>
                </c:pt>
                <c:pt idx="287">
                  <c:v>-2.8</c:v>
                </c:pt>
                <c:pt idx="288">
                  <c:v>-2.6</c:v>
                </c:pt>
                <c:pt idx="289">
                  <c:v>-2.4</c:v>
                </c:pt>
                <c:pt idx="290">
                  <c:v>-2.2000000000000002</c:v>
                </c:pt>
                <c:pt idx="291">
                  <c:v>-2</c:v>
                </c:pt>
                <c:pt idx="292">
                  <c:v>-1.8</c:v>
                </c:pt>
                <c:pt idx="293">
                  <c:v>-1.6</c:v>
                </c:pt>
                <c:pt idx="294">
                  <c:v>-1.4</c:v>
                </c:pt>
                <c:pt idx="295">
                  <c:v>-1.2</c:v>
                </c:pt>
                <c:pt idx="296">
                  <c:v>-1</c:v>
                </c:pt>
                <c:pt idx="297">
                  <c:v>-0.8</c:v>
                </c:pt>
                <c:pt idx="298">
                  <c:v>-0.6</c:v>
                </c:pt>
                <c:pt idx="299">
                  <c:v>-0.4</c:v>
                </c:pt>
                <c:pt idx="300">
                  <c:v>-0.2</c:v>
                </c:pt>
                <c:pt idx="301">
                  <c:v>0</c:v>
                </c:pt>
              </c:numCache>
            </c:numRef>
          </c:xVal>
          <c:yVal>
            <c:numRef>
              <c:f>PiN!$J$3:$J$304</c:f>
              <c:numCache>
                <c:formatCode>0.00E+00</c:formatCode>
                <c:ptCount val="302"/>
                <c:pt idx="0">
                  <c:v>8.7975899999999995E-12</c:v>
                </c:pt>
                <c:pt idx="1">
                  <c:v>6.7384400000000001E-12</c:v>
                </c:pt>
                <c:pt idx="2">
                  <c:v>5.8245899999999999E-12</c:v>
                </c:pt>
                <c:pt idx="3">
                  <c:v>5.2024300000000001E-12</c:v>
                </c:pt>
                <c:pt idx="4">
                  <c:v>4.6310300000000003E-12</c:v>
                </c:pt>
                <c:pt idx="5">
                  <c:v>4.0984899999999998E-12</c:v>
                </c:pt>
                <c:pt idx="6">
                  <c:v>3.8482599999999996E-12</c:v>
                </c:pt>
                <c:pt idx="7">
                  <c:v>3.6483499999999999E-12</c:v>
                </c:pt>
                <c:pt idx="8">
                  <c:v>3.5102700000000001E-12</c:v>
                </c:pt>
                <c:pt idx="9">
                  <c:v>3.3666300000000002E-12</c:v>
                </c:pt>
                <c:pt idx="10">
                  <c:v>3.2611599999999998E-12</c:v>
                </c:pt>
                <c:pt idx="11">
                  <c:v>3.1664500000000001E-12</c:v>
                </c:pt>
                <c:pt idx="12">
                  <c:v>3.0942200000000001E-12</c:v>
                </c:pt>
                <c:pt idx="13">
                  <c:v>3.0294500000000002E-12</c:v>
                </c:pt>
                <c:pt idx="14">
                  <c:v>2.9633300000000001E-12</c:v>
                </c:pt>
                <c:pt idx="15">
                  <c:v>2.9094400000000002E-12</c:v>
                </c:pt>
                <c:pt idx="16">
                  <c:v>2.88241E-12</c:v>
                </c:pt>
                <c:pt idx="17">
                  <c:v>2.8637199999999998E-12</c:v>
                </c:pt>
                <c:pt idx="18">
                  <c:v>2.83644E-12</c:v>
                </c:pt>
                <c:pt idx="19">
                  <c:v>2.8136E-12</c:v>
                </c:pt>
                <c:pt idx="20">
                  <c:v>2.8140500000000001E-12</c:v>
                </c:pt>
                <c:pt idx="21">
                  <c:v>2.7604999999999998E-12</c:v>
                </c:pt>
                <c:pt idx="22">
                  <c:v>2.7772299999999999E-12</c:v>
                </c:pt>
                <c:pt idx="23">
                  <c:v>2.7475799999999999E-12</c:v>
                </c:pt>
                <c:pt idx="24">
                  <c:v>2.7532400000000001E-12</c:v>
                </c:pt>
                <c:pt idx="25">
                  <c:v>2.7513699999999998E-12</c:v>
                </c:pt>
                <c:pt idx="26">
                  <c:v>2.7240400000000002E-12</c:v>
                </c:pt>
                <c:pt idx="27">
                  <c:v>2.7310100000000001E-12</c:v>
                </c:pt>
                <c:pt idx="28">
                  <c:v>2.7214000000000001E-12</c:v>
                </c:pt>
                <c:pt idx="29">
                  <c:v>2.7045499999999998E-12</c:v>
                </c:pt>
                <c:pt idx="30">
                  <c:v>2.7185399999999998E-12</c:v>
                </c:pt>
                <c:pt idx="31">
                  <c:v>2.6978700000000001E-12</c:v>
                </c:pt>
                <c:pt idx="32">
                  <c:v>2.6974699999999998E-12</c:v>
                </c:pt>
                <c:pt idx="33">
                  <c:v>2.70621E-12</c:v>
                </c:pt>
                <c:pt idx="34">
                  <c:v>2.71062E-12</c:v>
                </c:pt>
                <c:pt idx="35">
                  <c:v>2.7073899999999998E-12</c:v>
                </c:pt>
                <c:pt idx="36">
                  <c:v>2.6955500000000002E-12</c:v>
                </c:pt>
                <c:pt idx="37">
                  <c:v>2.6859899999999999E-12</c:v>
                </c:pt>
                <c:pt idx="38">
                  <c:v>2.6850500000000002E-12</c:v>
                </c:pt>
                <c:pt idx="39">
                  <c:v>2.6740300000000001E-12</c:v>
                </c:pt>
                <c:pt idx="40">
                  <c:v>2.6851900000000002E-12</c:v>
                </c:pt>
                <c:pt idx="41">
                  <c:v>2.68374E-12</c:v>
                </c:pt>
                <c:pt idx="42">
                  <c:v>2.67348E-12</c:v>
                </c:pt>
                <c:pt idx="43">
                  <c:v>2.6740400000000002E-12</c:v>
                </c:pt>
                <c:pt idx="44">
                  <c:v>2.67375E-12</c:v>
                </c:pt>
                <c:pt idx="45">
                  <c:v>2.6532100000000002E-12</c:v>
                </c:pt>
                <c:pt idx="46">
                  <c:v>2.6721500000000001E-12</c:v>
                </c:pt>
                <c:pt idx="47">
                  <c:v>2.6443200000000002E-12</c:v>
                </c:pt>
                <c:pt idx="48">
                  <c:v>2.6657300000000002E-12</c:v>
                </c:pt>
                <c:pt idx="49">
                  <c:v>2.6549800000000001E-12</c:v>
                </c:pt>
                <c:pt idx="50">
                  <c:v>2.67132E-12</c:v>
                </c:pt>
                <c:pt idx="51">
                  <c:v>2.66438E-12</c:v>
                </c:pt>
                <c:pt idx="52">
                  <c:v>2.6604399999999999E-12</c:v>
                </c:pt>
                <c:pt idx="53">
                  <c:v>2.6555099999999999E-12</c:v>
                </c:pt>
                <c:pt idx="54">
                  <c:v>2.6280099999999998E-12</c:v>
                </c:pt>
                <c:pt idx="55">
                  <c:v>2.6638100000000001E-12</c:v>
                </c:pt>
                <c:pt idx="56">
                  <c:v>2.6350800000000001E-12</c:v>
                </c:pt>
                <c:pt idx="57">
                  <c:v>2.6154100000000001E-12</c:v>
                </c:pt>
                <c:pt idx="58">
                  <c:v>2.6464700000000001E-12</c:v>
                </c:pt>
                <c:pt idx="59">
                  <c:v>2.62912E-12</c:v>
                </c:pt>
                <c:pt idx="60">
                  <c:v>2.6191800000000002E-12</c:v>
                </c:pt>
                <c:pt idx="61">
                  <c:v>2.6386499999999999E-12</c:v>
                </c:pt>
                <c:pt idx="62">
                  <c:v>2.6506199999999999E-12</c:v>
                </c:pt>
                <c:pt idx="63">
                  <c:v>2.6292300000000001E-12</c:v>
                </c:pt>
                <c:pt idx="64">
                  <c:v>2.6174399999999998E-12</c:v>
                </c:pt>
                <c:pt idx="65">
                  <c:v>2.6015799999999999E-12</c:v>
                </c:pt>
                <c:pt idx="66">
                  <c:v>2.6272800000000001E-12</c:v>
                </c:pt>
                <c:pt idx="67">
                  <c:v>2.5924499999999999E-12</c:v>
                </c:pt>
                <c:pt idx="68">
                  <c:v>2.6163499999999999E-12</c:v>
                </c:pt>
                <c:pt idx="69">
                  <c:v>2.63507E-12</c:v>
                </c:pt>
                <c:pt idx="70">
                  <c:v>2.6171699999999998E-12</c:v>
                </c:pt>
                <c:pt idx="71">
                  <c:v>2.5961900000000001E-12</c:v>
                </c:pt>
                <c:pt idx="72">
                  <c:v>2.6126899999999998E-12</c:v>
                </c:pt>
                <c:pt idx="73">
                  <c:v>2.6145699999999998E-12</c:v>
                </c:pt>
                <c:pt idx="74">
                  <c:v>2.6167200000000002E-12</c:v>
                </c:pt>
                <c:pt idx="75">
                  <c:v>2.6313299999999999E-12</c:v>
                </c:pt>
                <c:pt idx="76">
                  <c:v>2.6169999999999999E-12</c:v>
                </c:pt>
                <c:pt idx="77">
                  <c:v>2.5877199999999998E-12</c:v>
                </c:pt>
                <c:pt idx="78">
                  <c:v>2.6155900000000002E-12</c:v>
                </c:pt>
                <c:pt idx="79">
                  <c:v>2.6037299999999999E-12</c:v>
                </c:pt>
                <c:pt idx="80">
                  <c:v>2.5955899999999998E-12</c:v>
                </c:pt>
                <c:pt idx="81">
                  <c:v>2.5979000000000001E-12</c:v>
                </c:pt>
                <c:pt idx="82">
                  <c:v>2.5940199999999999E-12</c:v>
                </c:pt>
                <c:pt idx="83">
                  <c:v>2.6078900000000001E-12</c:v>
                </c:pt>
                <c:pt idx="84">
                  <c:v>2.5946500000000001E-12</c:v>
                </c:pt>
                <c:pt idx="85">
                  <c:v>2.5923700000000002E-12</c:v>
                </c:pt>
                <c:pt idx="86">
                  <c:v>2.5986900000000001E-12</c:v>
                </c:pt>
                <c:pt idx="87">
                  <c:v>2.5933200000000001E-12</c:v>
                </c:pt>
                <c:pt idx="88">
                  <c:v>2.6007800000000002E-12</c:v>
                </c:pt>
                <c:pt idx="89">
                  <c:v>2.5846700000000001E-12</c:v>
                </c:pt>
                <c:pt idx="90">
                  <c:v>2.6076900000000002E-12</c:v>
                </c:pt>
                <c:pt idx="91">
                  <c:v>2.6266000000000001E-12</c:v>
                </c:pt>
                <c:pt idx="92">
                  <c:v>2.6057799999999998E-12</c:v>
                </c:pt>
                <c:pt idx="93">
                  <c:v>2.6036500000000001E-12</c:v>
                </c:pt>
                <c:pt idx="94">
                  <c:v>2.5955E-12</c:v>
                </c:pt>
                <c:pt idx="95">
                  <c:v>2.5941100000000001E-12</c:v>
                </c:pt>
                <c:pt idx="96">
                  <c:v>2.5939700000000001E-12</c:v>
                </c:pt>
                <c:pt idx="97">
                  <c:v>2.5917299999999999E-12</c:v>
                </c:pt>
                <c:pt idx="98">
                  <c:v>2.60046E-12</c:v>
                </c:pt>
                <c:pt idx="99">
                  <c:v>2.5733100000000001E-12</c:v>
                </c:pt>
                <c:pt idx="100">
                  <c:v>2.5836499999999998E-12</c:v>
                </c:pt>
                <c:pt idx="101">
                  <c:v>2.5926199999999999E-12</c:v>
                </c:pt>
                <c:pt idx="102">
                  <c:v>2.6012200000000001E-12</c:v>
                </c:pt>
                <c:pt idx="103">
                  <c:v>2.5803900000000001E-12</c:v>
                </c:pt>
                <c:pt idx="104">
                  <c:v>2.5808499999999999E-12</c:v>
                </c:pt>
                <c:pt idx="105">
                  <c:v>2.58719E-12</c:v>
                </c:pt>
                <c:pt idx="106">
                  <c:v>2.5822800000000002E-12</c:v>
                </c:pt>
                <c:pt idx="107">
                  <c:v>2.59099E-12</c:v>
                </c:pt>
                <c:pt idx="108">
                  <c:v>2.5816200000000001E-12</c:v>
                </c:pt>
                <c:pt idx="109">
                  <c:v>2.5801900000000001E-12</c:v>
                </c:pt>
                <c:pt idx="110">
                  <c:v>2.58134E-12</c:v>
                </c:pt>
                <c:pt idx="111">
                  <c:v>2.58839E-12</c:v>
                </c:pt>
                <c:pt idx="112">
                  <c:v>2.5737900000000001E-12</c:v>
                </c:pt>
                <c:pt idx="113">
                  <c:v>2.5766099999999999E-12</c:v>
                </c:pt>
                <c:pt idx="114">
                  <c:v>2.56455E-12</c:v>
                </c:pt>
                <c:pt idx="115">
                  <c:v>2.5657200000000001E-12</c:v>
                </c:pt>
                <c:pt idx="116">
                  <c:v>2.5877599999999999E-12</c:v>
                </c:pt>
                <c:pt idx="117">
                  <c:v>2.5993100000000002E-12</c:v>
                </c:pt>
                <c:pt idx="118">
                  <c:v>2.5724699999999998E-12</c:v>
                </c:pt>
                <c:pt idx="119">
                  <c:v>2.5667100000000001E-12</c:v>
                </c:pt>
                <c:pt idx="120">
                  <c:v>2.5557499999999999E-12</c:v>
                </c:pt>
                <c:pt idx="121">
                  <c:v>2.5707200000000002E-12</c:v>
                </c:pt>
                <c:pt idx="122">
                  <c:v>2.57833E-12</c:v>
                </c:pt>
                <c:pt idx="123">
                  <c:v>2.5877E-12</c:v>
                </c:pt>
                <c:pt idx="124">
                  <c:v>2.58842E-12</c:v>
                </c:pt>
                <c:pt idx="125">
                  <c:v>2.5763399999999999E-12</c:v>
                </c:pt>
                <c:pt idx="126">
                  <c:v>2.5617299999999998E-12</c:v>
                </c:pt>
                <c:pt idx="127">
                  <c:v>2.5785999999999999E-12</c:v>
                </c:pt>
                <c:pt idx="128">
                  <c:v>2.5903299999999999E-12</c:v>
                </c:pt>
                <c:pt idx="129">
                  <c:v>2.5579200000000001E-12</c:v>
                </c:pt>
                <c:pt idx="130">
                  <c:v>2.5569700000000002E-12</c:v>
                </c:pt>
                <c:pt idx="131">
                  <c:v>2.58637E-12</c:v>
                </c:pt>
                <c:pt idx="132">
                  <c:v>2.5654100000000001E-12</c:v>
                </c:pt>
                <c:pt idx="133">
                  <c:v>2.5723900000000001E-12</c:v>
                </c:pt>
                <c:pt idx="134">
                  <c:v>2.5565399999999999E-12</c:v>
                </c:pt>
                <c:pt idx="135">
                  <c:v>2.5650400000000001E-12</c:v>
                </c:pt>
                <c:pt idx="136">
                  <c:v>2.5805700000000002E-12</c:v>
                </c:pt>
                <c:pt idx="137">
                  <c:v>2.5730499999999998E-12</c:v>
                </c:pt>
                <c:pt idx="138">
                  <c:v>2.5748900000000001E-12</c:v>
                </c:pt>
                <c:pt idx="139">
                  <c:v>2.5764099999999999E-12</c:v>
                </c:pt>
                <c:pt idx="140">
                  <c:v>2.5498500000000001E-12</c:v>
                </c:pt>
                <c:pt idx="141">
                  <c:v>2.5544700000000001E-12</c:v>
                </c:pt>
                <c:pt idx="142">
                  <c:v>2.5494599999999999E-12</c:v>
                </c:pt>
                <c:pt idx="143">
                  <c:v>2.57734E-12</c:v>
                </c:pt>
                <c:pt idx="144">
                  <c:v>2.5671999999999998E-12</c:v>
                </c:pt>
                <c:pt idx="145">
                  <c:v>2.5638800000000002E-12</c:v>
                </c:pt>
                <c:pt idx="146">
                  <c:v>2.5573800000000002E-12</c:v>
                </c:pt>
                <c:pt idx="147">
                  <c:v>2.5546599999999999E-12</c:v>
                </c:pt>
                <c:pt idx="148">
                  <c:v>2.5610899999999999E-12</c:v>
                </c:pt>
                <c:pt idx="149">
                  <c:v>2.5350500000000002E-12</c:v>
                </c:pt>
                <c:pt idx="150">
                  <c:v>2.5644200000000001E-12</c:v>
                </c:pt>
                <c:pt idx="151">
                  <c:v>2.5634099999999999E-12</c:v>
                </c:pt>
                <c:pt idx="152">
                  <c:v>2.5581300000000001E-12</c:v>
                </c:pt>
                <c:pt idx="153">
                  <c:v>2.57915E-12</c:v>
                </c:pt>
                <c:pt idx="154">
                  <c:v>2.5831000000000002E-12</c:v>
                </c:pt>
                <c:pt idx="155">
                  <c:v>2.5433900000000001E-12</c:v>
                </c:pt>
                <c:pt idx="156">
                  <c:v>2.55364E-12</c:v>
                </c:pt>
                <c:pt idx="157">
                  <c:v>2.5703400000000001E-12</c:v>
                </c:pt>
                <c:pt idx="158">
                  <c:v>2.5675300000000001E-12</c:v>
                </c:pt>
                <c:pt idx="159">
                  <c:v>2.54916E-12</c:v>
                </c:pt>
                <c:pt idx="160">
                  <c:v>2.5436300000000001E-12</c:v>
                </c:pt>
                <c:pt idx="161">
                  <c:v>2.58124E-12</c:v>
                </c:pt>
                <c:pt idx="162">
                  <c:v>2.5676499999999999E-12</c:v>
                </c:pt>
                <c:pt idx="163">
                  <c:v>2.5534500000000002E-12</c:v>
                </c:pt>
                <c:pt idx="164">
                  <c:v>2.55511E-12</c:v>
                </c:pt>
                <c:pt idx="165">
                  <c:v>2.5719199999999998E-12</c:v>
                </c:pt>
                <c:pt idx="166">
                  <c:v>2.5900199999999999E-12</c:v>
                </c:pt>
                <c:pt idx="167">
                  <c:v>2.5634600000000001E-12</c:v>
                </c:pt>
                <c:pt idx="168">
                  <c:v>2.5661300000000001E-12</c:v>
                </c:pt>
                <c:pt idx="169">
                  <c:v>2.5928499999999998E-12</c:v>
                </c:pt>
                <c:pt idx="170">
                  <c:v>2.5859400000000002E-12</c:v>
                </c:pt>
                <c:pt idx="171">
                  <c:v>2.5641599999999999E-12</c:v>
                </c:pt>
                <c:pt idx="172">
                  <c:v>2.56547E-12</c:v>
                </c:pt>
                <c:pt idx="173">
                  <c:v>2.5591999999999998E-12</c:v>
                </c:pt>
                <c:pt idx="174">
                  <c:v>2.55066E-12</c:v>
                </c:pt>
                <c:pt idx="175">
                  <c:v>2.56776E-12</c:v>
                </c:pt>
                <c:pt idx="176">
                  <c:v>2.58435E-12</c:v>
                </c:pt>
                <c:pt idx="177">
                  <c:v>2.5605200000000001E-12</c:v>
                </c:pt>
                <c:pt idx="178">
                  <c:v>2.55135E-12</c:v>
                </c:pt>
                <c:pt idx="179">
                  <c:v>2.5640199999999998E-12</c:v>
                </c:pt>
                <c:pt idx="180">
                  <c:v>2.5706199999999998E-12</c:v>
                </c:pt>
                <c:pt idx="181">
                  <c:v>2.57081E-12</c:v>
                </c:pt>
                <c:pt idx="182">
                  <c:v>2.5735299999999998E-12</c:v>
                </c:pt>
                <c:pt idx="183">
                  <c:v>2.5603299999999999E-12</c:v>
                </c:pt>
                <c:pt idx="184">
                  <c:v>2.5802900000000001E-12</c:v>
                </c:pt>
                <c:pt idx="185">
                  <c:v>2.5922699999999998E-12</c:v>
                </c:pt>
                <c:pt idx="186">
                  <c:v>2.5564299999999998E-12</c:v>
                </c:pt>
                <c:pt idx="187">
                  <c:v>2.58206E-12</c:v>
                </c:pt>
                <c:pt idx="188">
                  <c:v>2.5781400000000002E-12</c:v>
                </c:pt>
                <c:pt idx="189">
                  <c:v>2.5859000000000001E-12</c:v>
                </c:pt>
                <c:pt idx="190">
                  <c:v>2.5929100000000001E-12</c:v>
                </c:pt>
                <c:pt idx="191">
                  <c:v>2.5738399999999999E-12</c:v>
                </c:pt>
                <c:pt idx="192">
                  <c:v>2.58363E-12</c:v>
                </c:pt>
                <c:pt idx="193">
                  <c:v>2.5825599999999999E-12</c:v>
                </c:pt>
                <c:pt idx="194">
                  <c:v>2.5630500000000001E-12</c:v>
                </c:pt>
                <c:pt idx="195">
                  <c:v>2.5839800000000001E-12</c:v>
                </c:pt>
                <c:pt idx="196">
                  <c:v>2.5721599999999998E-12</c:v>
                </c:pt>
                <c:pt idx="197">
                  <c:v>2.5720900000000002E-12</c:v>
                </c:pt>
                <c:pt idx="198">
                  <c:v>2.5925499999999999E-12</c:v>
                </c:pt>
                <c:pt idx="199">
                  <c:v>2.5886000000000001E-12</c:v>
                </c:pt>
                <c:pt idx="200">
                  <c:v>2.58517E-12</c:v>
                </c:pt>
                <c:pt idx="201">
                  <c:v>2.5956899999999998E-12</c:v>
                </c:pt>
                <c:pt idx="202">
                  <c:v>2.59239E-12</c:v>
                </c:pt>
                <c:pt idx="203">
                  <c:v>2.5881300000000002E-12</c:v>
                </c:pt>
                <c:pt idx="204">
                  <c:v>2.5924399999999998E-12</c:v>
                </c:pt>
                <c:pt idx="205">
                  <c:v>2.5846799999999998E-12</c:v>
                </c:pt>
                <c:pt idx="206">
                  <c:v>2.5952700000000001E-12</c:v>
                </c:pt>
                <c:pt idx="207">
                  <c:v>2.5855999999999998E-12</c:v>
                </c:pt>
                <c:pt idx="208">
                  <c:v>2.5859000000000001E-12</c:v>
                </c:pt>
                <c:pt idx="209">
                  <c:v>2.59817E-12</c:v>
                </c:pt>
                <c:pt idx="210">
                  <c:v>2.58531E-12</c:v>
                </c:pt>
                <c:pt idx="211">
                  <c:v>2.58408E-12</c:v>
                </c:pt>
                <c:pt idx="212">
                  <c:v>2.5965799999999998E-12</c:v>
                </c:pt>
                <c:pt idx="213">
                  <c:v>2.6056400000000002E-12</c:v>
                </c:pt>
                <c:pt idx="214">
                  <c:v>2.59598E-12</c:v>
                </c:pt>
                <c:pt idx="215">
                  <c:v>2.59861E-12</c:v>
                </c:pt>
                <c:pt idx="216">
                  <c:v>2.61219E-12</c:v>
                </c:pt>
                <c:pt idx="217">
                  <c:v>2.6022100000000001E-12</c:v>
                </c:pt>
                <c:pt idx="218">
                  <c:v>2.5957299999999999E-12</c:v>
                </c:pt>
                <c:pt idx="219">
                  <c:v>2.5880399999999999E-12</c:v>
                </c:pt>
                <c:pt idx="220">
                  <c:v>2.59813E-12</c:v>
                </c:pt>
                <c:pt idx="221">
                  <c:v>2.5990099999999998E-12</c:v>
                </c:pt>
                <c:pt idx="222">
                  <c:v>2.5868900000000001E-12</c:v>
                </c:pt>
                <c:pt idx="223">
                  <c:v>2.62789E-12</c:v>
                </c:pt>
                <c:pt idx="224">
                  <c:v>2.6024900000000002E-12</c:v>
                </c:pt>
                <c:pt idx="225">
                  <c:v>2.61927E-12</c:v>
                </c:pt>
                <c:pt idx="226">
                  <c:v>2.6329699999999998E-12</c:v>
                </c:pt>
                <c:pt idx="227">
                  <c:v>2.6135400000000002E-12</c:v>
                </c:pt>
                <c:pt idx="228">
                  <c:v>2.6025999999999998E-12</c:v>
                </c:pt>
                <c:pt idx="229">
                  <c:v>2.6094399999999998E-12</c:v>
                </c:pt>
                <c:pt idx="230">
                  <c:v>2.6294799999999998E-12</c:v>
                </c:pt>
                <c:pt idx="231">
                  <c:v>2.6055300000000001E-12</c:v>
                </c:pt>
                <c:pt idx="232">
                  <c:v>2.6162499999999999E-12</c:v>
                </c:pt>
                <c:pt idx="233">
                  <c:v>2.6170699999999999E-12</c:v>
                </c:pt>
                <c:pt idx="234">
                  <c:v>2.6167500000000001E-12</c:v>
                </c:pt>
                <c:pt idx="235">
                  <c:v>2.6216499999999998E-12</c:v>
                </c:pt>
                <c:pt idx="236">
                  <c:v>2.6067699999999998E-12</c:v>
                </c:pt>
                <c:pt idx="237">
                  <c:v>2.6271E-12</c:v>
                </c:pt>
                <c:pt idx="238">
                  <c:v>2.6303799999999999E-12</c:v>
                </c:pt>
                <c:pt idx="239">
                  <c:v>2.6344799999999999E-12</c:v>
                </c:pt>
                <c:pt idx="240">
                  <c:v>2.63052E-12</c:v>
                </c:pt>
                <c:pt idx="241">
                  <c:v>2.6414E-12</c:v>
                </c:pt>
                <c:pt idx="242">
                  <c:v>2.6416199999999998E-12</c:v>
                </c:pt>
                <c:pt idx="243">
                  <c:v>2.6459399999999999E-12</c:v>
                </c:pt>
                <c:pt idx="244">
                  <c:v>2.6503099999999998E-12</c:v>
                </c:pt>
                <c:pt idx="245">
                  <c:v>2.6502700000000002E-12</c:v>
                </c:pt>
                <c:pt idx="246">
                  <c:v>2.6509800000000001E-12</c:v>
                </c:pt>
                <c:pt idx="247">
                  <c:v>2.64807E-12</c:v>
                </c:pt>
                <c:pt idx="248">
                  <c:v>2.6508800000000001E-12</c:v>
                </c:pt>
                <c:pt idx="249">
                  <c:v>2.6611400000000001E-12</c:v>
                </c:pt>
                <c:pt idx="250">
                  <c:v>2.6490300000000001E-12</c:v>
                </c:pt>
                <c:pt idx="251">
                  <c:v>2.6593099999999999E-12</c:v>
                </c:pt>
                <c:pt idx="252">
                  <c:v>2.6532199999999999E-12</c:v>
                </c:pt>
                <c:pt idx="253">
                  <c:v>2.6612100000000001E-12</c:v>
                </c:pt>
                <c:pt idx="254">
                  <c:v>2.6504000000000001E-12</c:v>
                </c:pt>
                <c:pt idx="255">
                  <c:v>2.65983E-12</c:v>
                </c:pt>
                <c:pt idx="256">
                  <c:v>2.6561E-12</c:v>
                </c:pt>
                <c:pt idx="257">
                  <c:v>2.6732899999999998E-12</c:v>
                </c:pt>
                <c:pt idx="258">
                  <c:v>2.6771E-12</c:v>
                </c:pt>
                <c:pt idx="259">
                  <c:v>2.6615800000000001E-12</c:v>
                </c:pt>
                <c:pt idx="260">
                  <c:v>2.6597499999999998E-12</c:v>
                </c:pt>
                <c:pt idx="261">
                  <c:v>2.6817099999999999E-12</c:v>
                </c:pt>
                <c:pt idx="262">
                  <c:v>2.66106E-12</c:v>
                </c:pt>
                <c:pt idx="263">
                  <c:v>2.7049200000000002E-12</c:v>
                </c:pt>
                <c:pt idx="264">
                  <c:v>2.6978700000000001E-12</c:v>
                </c:pt>
                <c:pt idx="265">
                  <c:v>2.6977400000000002E-12</c:v>
                </c:pt>
                <c:pt idx="266">
                  <c:v>2.7139500000000002E-12</c:v>
                </c:pt>
                <c:pt idx="267">
                  <c:v>2.71264E-12</c:v>
                </c:pt>
                <c:pt idx="268">
                  <c:v>2.70539E-12</c:v>
                </c:pt>
                <c:pt idx="269">
                  <c:v>2.70422E-12</c:v>
                </c:pt>
                <c:pt idx="270">
                  <c:v>2.71113E-12</c:v>
                </c:pt>
                <c:pt idx="271">
                  <c:v>2.73172E-12</c:v>
                </c:pt>
                <c:pt idx="272">
                  <c:v>2.7237300000000001E-12</c:v>
                </c:pt>
                <c:pt idx="273">
                  <c:v>2.7203E-12</c:v>
                </c:pt>
                <c:pt idx="274">
                  <c:v>2.72307E-12</c:v>
                </c:pt>
                <c:pt idx="275">
                  <c:v>2.7394200000000001E-12</c:v>
                </c:pt>
                <c:pt idx="276">
                  <c:v>2.7388899999999999E-12</c:v>
                </c:pt>
                <c:pt idx="277">
                  <c:v>2.7534200000000002E-12</c:v>
                </c:pt>
                <c:pt idx="278">
                  <c:v>2.7578600000000001E-12</c:v>
                </c:pt>
                <c:pt idx="279">
                  <c:v>2.7662499999999999E-12</c:v>
                </c:pt>
                <c:pt idx="280">
                  <c:v>2.7952400000000001E-12</c:v>
                </c:pt>
                <c:pt idx="281">
                  <c:v>2.8249699999999998E-12</c:v>
                </c:pt>
                <c:pt idx="282">
                  <c:v>2.8090999999999998E-12</c:v>
                </c:pt>
                <c:pt idx="283">
                  <c:v>2.8382499999999999E-12</c:v>
                </c:pt>
                <c:pt idx="284">
                  <c:v>2.8479599999999999E-12</c:v>
                </c:pt>
                <c:pt idx="285">
                  <c:v>2.8979500000000002E-12</c:v>
                </c:pt>
                <c:pt idx="286">
                  <c:v>2.91589E-12</c:v>
                </c:pt>
                <c:pt idx="287">
                  <c:v>2.97868E-12</c:v>
                </c:pt>
                <c:pt idx="288">
                  <c:v>3.0302000000000002E-12</c:v>
                </c:pt>
                <c:pt idx="289">
                  <c:v>3.0947099999999998E-12</c:v>
                </c:pt>
                <c:pt idx="290">
                  <c:v>3.1515000000000001E-12</c:v>
                </c:pt>
                <c:pt idx="291">
                  <c:v>3.2701599999999999E-12</c:v>
                </c:pt>
                <c:pt idx="292">
                  <c:v>3.37294E-12</c:v>
                </c:pt>
                <c:pt idx="293">
                  <c:v>3.4987100000000001E-12</c:v>
                </c:pt>
                <c:pt idx="294">
                  <c:v>3.6552599999999999E-12</c:v>
                </c:pt>
                <c:pt idx="295">
                  <c:v>3.8368399999999996E-12</c:v>
                </c:pt>
                <c:pt idx="296">
                  <c:v>4.1353200000000002E-12</c:v>
                </c:pt>
                <c:pt idx="297">
                  <c:v>4.6385699999999997E-12</c:v>
                </c:pt>
                <c:pt idx="298">
                  <c:v>5.2178400000000003E-12</c:v>
                </c:pt>
                <c:pt idx="299">
                  <c:v>5.8121199999999997E-12</c:v>
                </c:pt>
                <c:pt idx="300">
                  <c:v>6.7342499999999999E-12</c:v>
                </c:pt>
                <c:pt idx="301">
                  <c:v>8.7731599999999993E-12</c:v>
                </c:pt>
              </c:numCache>
            </c:numRef>
          </c:yVal>
          <c:smooth val="1"/>
          <c:extLst>
            <c:ext xmlns:c16="http://schemas.microsoft.com/office/drawing/2014/chart" uri="{C3380CC4-5D6E-409C-BE32-E72D297353CC}">
              <c16:uniqueId val="{00000002-96F5-4F92-9904-D01EBA093CBF}"/>
            </c:ext>
          </c:extLst>
        </c:ser>
        <c:ser>
          <c:idx val="3"/>
          <c:order val="3"/>
          <c:tx>
            <c:v>4Ring-01-34</c:v>
          </c:tx>
          <c:spPr>
            <a:ln w="19050" cap="rnd">
              <a:solidFill>
                <a:schemeClr val="accent4"/>
              </a:solidFill>
              <a:round/>
            </a:ln>
            <a:effectLst/>
          </c:spPr>
          <c:marker>
            <c:symbol val="none"/>
          </c:marker>
          <c:xVal>
            <c:numRef>
              <c:f>PiN!$M$3:$M$304</c:f>
              <c:numCache>
                <c:formatCode>General</c:formatCode>
                <c:ptCount val="302"/>
                <c:pt idx="0">
                  <c:v>0</c:v>
                </c:pt>
                <c:pt idx="1">
                  <c:v>-0.2</c:v>
                </c:pt>
                <c:pt idx="2">
                  <c:v>-0.4</c:v>
                </c:pt>
                <c:pt idx="3">
                  <c:v>-0.6</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pt idx="20">
                  <c:v>-4</c:v>
                </c:pt>
                <c:pt idx="21">
                  <c:v>-4.2</c:v>
                </c:pt>
                <c:pt idx="22">
                  <c:v>-4.4000000000000004</c:v>
                </c:pt>
                <c:pt idx="23">
                  <c:v>-4.5999999999999996</c:v>
                </c:pt>
                <c:pt idx="24">
                  <c:v>-4.8</c:v>
                </c:pt>
                <c:pt idx="25">
                  <c:v>-5</c:v>
                </c:pt>
                <c:pt idx="26">
                  <c:v>-5.2</c:v>
                </c:pt>
                <c:pt idx="27">
                  <c:v>-5.4</c:v>
                </c:pt>
                <c:pt idx="28">
                  <c:v>-5.6</c:v>
                </c:pt>
                <c:pt idx="29">
                  <c:v>-5.8</c:v>
                </c:pt>
                <c:pt idx="30">
                  <c:v>-6</c:v>
                </c:pt>
                <c:pt idx="31">
                  <c:v>-6.2</c:v>
                </c:pt>
                <c:pt idx="32">
                  <c:v>-6.4</c:v>
                </c:pt>
                <c:pt idx="33">
                  <c:v>-6.6</c:v>
                </c:pt>
                <c:pt idx="34">
                  <c:v>-6.8</c:v>
                </c:pt>
                <c:pt idx="35">
                  <c:v>-7</c:v>
                </c:pt>
                <c:pt idx="36">
                  <c:v>-7.2</c:v>
                </c:pt>
                <c:pt idx="37">
                  <c:v>-7.4</c:v>
                </c:pt>
                <c:pt idx="38">
                  <c:v>-7.6</c:v>
                </c:pt>
                <c:pt idx="39">
                  <c:v>-7.8</c:v>
                </c:pt>
                <c:pt idx="40">
                  <c:v>-8</c:v>
                </c:pt>
                <c:pt idx="41">
                  <c:v>-8.2000000000000011</c:v>
                </c:pt>
                <c:pt idx="42">
                  <c:v>-8.4</c:v>
                </c:pt>
                <c:pt idx="43">
                  <c:v>-8.6</c:v>
                </c:pt>
                <c:pt idx="44">
                  <c:v>-8.8000000000000007</c:v>
                </c:pt>
                <c:pt idx="45">
                  <c:v>-9</c:v>
                </c:pt>
                <c:pt idx="46">
                  <c:v>-9.2000000000000011</c:v>
                </c:pt>
                <c:pt idx="47">
                  <c:v>-9.4</c:v>
                </c:pt>
                <c:pt idx="48">
                  <c:v>-9.6</c:v>
                </c:pt>
                <c:pt idx="49">
                  <c:v>-9.8000000000000007</c:v>
                </c:pt>
                <c:pt idx="50">
                  <c:v>-10</c:v>
                </c:pt>
                <c:pt idx="51">
                  <c:v>-10.199999999999999</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-16.399999999999999</c:v>
                </c:pt>
                <c:pt idx="83">
                  <c:v>-16.600000000000001</c:v>
                </c:pt>
                <c:pt idx="84">
                  <c:v>-16.8</c:v>
                </c:pt>
                <c:pt idx="85">
                  <c:v>-17</c:v>
                </c:pt>
                <c:pt idx="86">
                  <c:v>-17.2</c:v>
                </c:pt>
                <c:pt idx="87">
                  <c:v>-17.399999999999999</c:v>
                </c:pt>
                <c:pt idx="88">
                  <c:v>-17.600000000000001</c:v>
                </c:pt>
                <c:pt idx="89">
                  <c:v>-17.8</c:v>
                </c:pt>
                <c:pt idx="90">
                  <c:v>-18</c:v>
                </c:pt>
                <c:pt idx="91">
                  <c:v>-18.2</c:v>
                </c:pt>
                <c:pt idx="92">
                  <c:v>-18.399999999999999</c:v>
                </c:pt>
                <c:pt idx="93">
                  <c:v>-18.600000000000001</c:v>
                </c:pt>
                <c:pt idx="94">
                  <c:v>-18.8</c:v>
                </c:pt>
                <c:pt idx="95">
                  <c:v>-19</c:v>
                </c:pt>
                <c:pt idx="96">
                  <c:v>-19.2</c:v>
                </c:pt>
                <c:pt idx="97">
                  <c:v>-19.399999999999999</c:v>
                </c:pt>
                <c:pt idx="98">
                  <c:v>-19.600000000000001</c:v>
                </c:pt>
                <c:pt idx="99">
                  <c:v>-19.8</c:v>
                </c:pt>
                <c:pt idx="100">
                  <c:v>-20</c:v>
                </c:pt>
                <c:pt idx="101">
                  <c:v>-20.2</c:v>
                </c:pt>
                <c:pt idx="102">
                  <c:v>-20.399999999999999</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-23.2</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c:v>
                </c:pt>
                <c:pt idx="152">
                  <c:v>-29.8</c:v>
                </c:pt>
                <c:pt idx="153">
                  <c:v>-29.6</c:v>
                </c:pt>
                <c:pt idx="154">
                  <c:v>-29.4</c:v>
                </c:pt>
                <c:pt idx="155">
                  <c:v>-29.2</c:v>
                </c:pt>
                <c:pt idx="156">
                  <c:v>-29</c:v>
                </c:pt>
                <c:pt idx="157">
                  <c:v>-28.8</c:v>
                </c:pt>
                <c:pt idx="158">
                  <c:v>-28.6</c:v>
                </c:pt>
                <c:pt idx="159">
                  <c:v>-28.4</c:v>
                </c:pt>
                <c:pt idx="160">
                  <c:v>-28.2</c:v>
                </c:pt>
                <c:pt idx="161">
                  <c:v>-28</c:v>
                </c:pt>
                <c:pt idx="162">
                  <c:v>-27.8</c:v>
                </c:pt>
                <c:pt idx="163">
                  <c:v>-27.6</c:v>
                </c:pt>
                <c:pt idx="164">
                  <c:v>-27.4</c:v>
                </c:pt>
                <c:pt idx="165">
                  <c:v>-27.2</c:v>
                </c:pt>
                <c:pt idx="166">
                  <c:v>-27</c:v>
                </c:pt>
                <c:pt idx="167">
                  <c:v>-26.8</c:v>
                </c:pt>
                <c:pt idx="168">
                  <c:v>-26.6</c:v>
                </c:pt>
                <c:pt idx="169">
                  <c:v>-26.4</c:v>
                </c:pt>
                <c:pt idx="170">
                  <c:v>-26.2</c:v>
                </c:pt>
                <c:pt idx="171">
                  <c:v>-26</c:v>
                </c:pt>
                <c:pt idx="172">
                  <c:v>-25.8</c:v>
                </c:pt>
                <c:pt idx="173">
                  <c:v>-25.6</c:v>
                </c:pt>
                <c:pt idx="174">
                  <c:v>-25.4</c:v>
                </c:pt>
                <c:pt idx="175">
                  <c:v>-25.2</c:v>
                </c:pt>
                <c:pt idx="176">
                  <c:v>-25</c:v>
                </c:pt>
                <c:pt idx="177">
                  <c:v>-24.8</c:v>
                </c:pt>
                <c:pt idx="178">
                  <c:v>-24.6</c:v>
                </c:pt>
                <c:pt idx="179">
                  <c:v>-24.4</c:v>
                </c:pt>
                <c:pt idx="180">
                  <c:v>-24.2</c:v>
                </c:pt>
                <c:pt idx="181">
                  <c:v>-24</c:v>
                </c:pt>
                <c:pt idx="182">
                  <c:v>-23.8</c:v>
                </c:pt>
                <c:pt idx="183">
                  <c:v>-23.6</c:v>
                </c:pt>
                <c:pt idx="184">
                  <c:v>-23.4</c:v>
                </c:pt>
                <c:pt idx="185">
                  <c:v>-23.2</c:v>
                </c:pt>
                <c:pt idx="186">
                  <c:v>-23</c:v>
                </c:pt>
                <c:pt idx="187">
                  <c:v>-22.8</c:v>
                </c:pt>
                <c:pt idx="188">
                  <c:v>-22.6</c:v>
                </c:pt>
                <c:pt idx="189">
                  <c:v>-22.4</c:v>
                </c:pt>
                <c:pt idx="190">
                  <c:v>-22.2</c:v>
                </c:pt>
                <c:pt idx="191">
                  <c:v>-22</c:v>
                </c:pt>
                <c:pt idx="192">
                  <c:v>-21.8</c:v>
                </c:pt>
                <c:pt idx="193">
                  <c:v>-21.6</c:v>
                </c:pt>
                <c:pt idx="194">
                  <c:v>-21.4</c:v>
                </c:pt>
                <c:pt idx="195">
                  <c:v>-21.2</c:v>
                </c:pt>
                <c:pt idx="196">
                  <c:v>-21</c:v>
                </c:pt>
                <c:pt idx="197">
                  <c:v>-20.8</c:v>
                </c:pt>
                <c:pt idx="198">
                  <c:v>-20.6</c:v>
                </c:pt>
                <c:pt idx="199">
                  <c:v>-20.399999999999999</c:v>
                </c:pt>
                <c:pt idx="200">
                  <c:v>-20.2</c:v>
                </c:pt>
                <c:pt idx="201">
                  <c:v>-20</c:v>
                </c:pt>
                <c:pt idx="202">
                  <c:v>-19.8</c:v>
                </c:pt>
                <c:pt idx="203">
                  <c:v>-19.600000000000001</c:v>
                </c:pt>
                <c:pt idx="204">
                  <c:v>-19.399999999999999</c:v>
                </c:pt>
                <c:pt idx="205">
                  <c:v>-19.2</c:v>
                </c:pt>
                <c:pt idx="206">
                  <c:v>-19</c:v>
                </c:pt>
                <c:pt idx="207">
                  <c:v>-18.8</c:v>
                </c:pt>
                <c:pt idx="208">
                  <c:v>-18.600000000000001</c:v>
                </c:pt>
                <c:pt idx="209">
                  <c:v>-18.399999999999999</c:v>
                </c:pt>
                <c:pt idx="210">
                  <c:v>-18.2</c:v>
                </c:pt>
                <c:pt idx="211">
                  <c:v>-18</c:v>
                </c:pt>
                <c:pt idx="212">
                  <c:v>-17.8</c:v>
                </c:pt>
                <c:pt idx="213">
                  <c:v>-17.600000000000001</c:v>
                </c:pt>
                <c:pt idx="214">
                  <c:v>-17.399999999999999</c:v>
                </c:pt>
                <c:pt idx="215">
                  <c:v>-17.2</c:v>
                </c:pt>
                <c:pt idx="216">
                  <c:v>-17</c:v>
                </c:pt>
                <c:pt idx="217">
                  <c:v>-16.8</c:v>
                </c:pt>
                <c:pt idx="218">
                  <c:v>-16.600000000000001</c:v>
                </c:pt>
                <c:pt idx="219">
                  <c:v>-16.399999999999999</c:v>
                </c:pt>
                <c:pt idx="220">
                  <c:v>-16.2</c:v>
                </c:pt>
                <c:pt idx="221">
                  <c:v>-16</c:v>
                </c:pt>
                <c:pt idx="222">
                  <c:v>-15.8</c:v>
                </c:pt>
                <c:pt idx="223">
                  <c:v>-15.6</c:v>
                </c:pt>
                <c:pt idx="224">
                  <c:v>-15.4</c:v>
                </c:pt>
                <c:pt idx="225">
                  <c:v>-15.2</c:v>
                </c:pt>
                <c:pt idx="226">
                  <c:v>-15</c:v>
                </c:pt>
                <c:pt idx="227">
                  <c:v>-14.8</c:v>
                </c:pt>
                <c:pt idx="228">
                  <c:v>-14.6</c:v>
                </c:pt>
                <c:pt idx="229">
                  <c:v>-14.4</c:v>
                </c:pt>
                <c:pt idx="230">
                  <c:v>-14.2</c:v>
                </c:pt>
                <c:pt idx="231">
                  <c:v>-14</c:v>
                </c:pt>
                <c:pt idx="232">
                  <c:v>-13.8</c:v>
                </c:pt>
                <c:pt idx="233">
                  <c:v>-13.6</c:v>
                </c:pt>
                <c:pt idx="234">
                  <c:v>-13.4</c:v>
                </c:pt>
                <c:pt idx="235">
                  <c:v>-13.2</c:v>
                </c:pt>
                <c:pt idx="236">
                  <c:v>-13</c:v>
                </c:pt>
                <c:pt idx="237">
                  <c:v>-12.8</c:v>
                </c:pt>
                <c:pt idx="238">
                  <c:v>-12.6</c:v>
                </c:pt>
                <c:pt idx="239">
                  <c:v>-12.4</c:v>
                </c:pt>
                <c:pt idx="240">
                  <c:v>-12.2</c:v>
                </c:pt>
                <c:pt idx="241">
                  <c:v>-12</c:v>
                </c:pt>
                <c:pt idx="242">
                  <c:v>-11.8</c:v>
                </c:pt>
                <c:pt idx="243">
                  <c:v>-11.6</c:v>
                </c:pt>
                <c:pt idx="244">
                  <c:v>-11.4</c:v>
                </c:pt>
                <c:pt idx="245">
                  <c:v>-11.2</c:v>
                </c:pt>
                <c:pt idx="246">
                  <c:v>-11</c:v>
                </c:pt>
                <c:pt idx="247">
                  <c:v>-10.8</c:v>
                </c:pt>
                <c:pt idx="248">
                  <c:v>-10.6</c:v>
                </c:pt>
                <c:pt idx="249">
                  <c:v>-10.4</c:v>
                </c:pt>
                <c:pt idx="250">
                  <c:v>-10.199999999999999</c:v>
                </c:pt>
                <c:pt idx="251">
                  <c:v>-10</c:v>
                </c:pt>
                <c:pt idx="252">
                  <c:v>-9.8000000000000007</c:v>
                </c:pt>
                <c:pt idx="253">
                  <c:v>-9.6</c:v>
                </c:pt>
                <c:pt idx="254">
                  <c:v>-9.4</c:v>
                </c:pt>
                <c:pt idx="255">
                  <c:v>-9.2000000000000011</c:v>
                </c:pt>
                <c:pt idx="256">
                  <c:v>-9</c:v>
                </c:pt>
                <c:pt idx="257">
                  <c:v>-8.8000000000000007</c:v>
                </c:pt>
                <c:pt idx="258">
                  <c:v>-8.6</c:v>
                </c:pt>
                <c:pt idx="259">
                  <c:v>-8.4</c:v>
                </c:pt>
                <c:pt idx="260">
                  <c:v>-8.2000000000000011</c:v>
                </c:pt>
                <c:pt idx="261">
                  <c:v>-8</c:v>
                </c:pt>
                <c:pt idx="262">
                  <c:v>-7.8</c:v>
                </c:pt>
                <c:pt idx="263">
                  <c:v>-7.6</c:v>
                </c:pt>
                <c:pt idx="264">
                  <c:v>-7.4</c:v>
                </c:pt>
                <c:pt idx="265">
                  <c:v>-7.2</c:v>
                </c:pt>
                <c:pt idx="266">
                  <c:v>-7</c:v>
                </c:pt>
                <c:pt idx="267">
                  <c:v>-6.8</c:v>
                </c:pt>
                <c:pt idx="268">
                  <c:v>-6.6</c:v>
                </c:pt>
                <c:pt idx="269">
                  <c:v>-6.4</c:v>
                </c:pt>
                <c:pt idx="270">
                  <c:v>-6.2</c:v>
                </c:pt>
                <c:pt idx="271">
                  <c:v>-6</c:v>
                </c:pt>
                <c:pt idx="272">
                  <c:v>-5.8</c:v>
                </c:pt>
                <c:pt idx="273">
                  <c:v>-5.6</c:v>
                </c:pt>
                <c:pt idx="274">
                  <c:v>-5.4</c:v>
                </c:pt>
                <c:pt idx="275">
                  <c:v>-5.2</c:v>
                </c:pt>
                <c:pt idx="276">
                  <c:v>-5</c:v>
                </c:pt>
                <c:pt idx="277">
                  <c:v>-4.8</c:v>
                </c:pt>
                <c:pt idx="278">
                  <c:v>-4.5999999999999996</c:v>
                </c:pt>
                <c:pt idx="279">
                  <c:v>-4.4000000000000004</c:v>
                </c:pt>
                <c:pt idx="280">
                  <c:v>-4.2</c:v>
                </c:pt>
                <c:pt idx="281">
                  <c:v>-4</c:v>
                </c:pt>
                <c:pt idx="282">
                  <c:v>-3.8</c:v>
                </c:pt>
                <c:pt idx="283">
                  <c:v>-3.6</c:v>
                </c:pt>
                <c:pt idx="284">
                  <c:v>-3.4</c:v>
                </c:pt>
                <c:pt idx="285">
                  <c:v>-3.2</c:v>
                </c:pt>
                <c:pt idx="286">
                  <c:v>-3</c:v>
                </c:pt>
                <c:pt idx="287">
                  <c:v>-2.8</c:v>
                </c:pt>
                <c:pt idx="288">
                  <c:v>-2.6</c:v>
                </c:pt>
                <c:pt idx="289">
                  <c:v>-2.4</c:v>
                </c:pt>
                <c:pt idx="290">
                  <c:v>-2.2000000000000002</c:v>
                </c:pt>
                <c:pt idx="291">
                  <c:v>-2</c:v>
                </c:pt>
                <c:pt idx="292">
                  <c:v>-1.8</c:v>
                </c:pt>
                <c:pt idx="293">
                  <c:v>-1.6</c:v>
                </c:pt>
                <c:pt idx="294">
                  <c:v>-1.4</c:v>
                </c:pt>
                <c:pt idx="295">
                  <c:v>-1.2</c:v>
                </c:pt>
                <c:pt idx="296">
                  <c:v>-1</c:v>
                </c:pt>
                <c:pt idx="297">
                  <c:v>-0.8</c:v>
                </c:pt>
                <c:pt idx="298">
                  <c:v>-0.6</c:v>
                </c:pt>
                <c:pt idx="299">
                  <c:v>-0.4</c:v>
                </c:pt>
                <c:pt idx="300">
                  <c:v>-0.2</c:v>
                </c:pt>
                <c:pt idx="301">
                  <c:v>0</c:v>
                </c:pt>
              </c:numCache>
            </c:numRef>
          </c:xVal>
          <c:yVal>
            <c:numRef>
              <c:f>PiN!$N$3:$N$304</c:f>
              <c:numCache>
                <c:formatCode>0.00E+00</c:formatCode>
                <c:ptCount val="302"/>
                <c:pt idx="0">
                  <c:v>8.7292099999999997E-12</c:v>
                </c:pt>
                <c:pt idx="1">
                  <c:v>6.7270300000000003E-12</c:v>
                </c:pt>
                <c:pt idx="2">
                  <c:v>5.8130000000000004E-12</c:v>
                </c:pt>
                <c:pt idx="3">
                  <c:v>5.2060299999999998E-12</c:v>
                </c:pt>
                <c:pt idx="4">
                  <c:v>4.6946500000000004E-12</c:v>
                </c:pt>
                <c:pt idx="5">
                  <c:v>4.13831E-12</c:v>
                </c:pt>
                <c:pt idx="6">
                  <c:v>3.8427800000000003E-12</c:v>
                </c:pt>
                <c:pt idx="7">
                  <c:v>3.64549E-12</c:v>
                </c:pt>
                <c:pt idx="8">
                  <c:v>3.50092E-12</c:v>
                </c:pt>
                <c:pt idx="9">
                  <c:v>3.3240500000000002E-12</c:v>
                </c:pt>
                <c:pt idx="10">
                  <c:v>3.23966E-12</c:v>
                </c:pt>
                <c:pt idx="11">
                  <c:v>3.14907E-12</c:v>
                </c:pt>
                <c:pt idx="12">
                  <c:v>3.0422099999999998E-12</c:v>
                </c:pt>
                <c:pt idx="13">
                  <c:v>2.9868600000000001E-12</c:v>
                </c:pt>
                <c:pt idx="14">
                  <c:v>2.9510699999999999E-12</c:v>
                </c:pt>
                <c:pt idx="15">
                  <c:v>2.89219E-12</c:v>
                </c:pt>
                <c:pt idx="16">
                  <c:v>2.8654999999999999E-12</c:v>
                </c:pt>
                <c:pt idx="17">
                  <c:v>2.8007299999999999E-12</c:v>
                </c:pt>
                <c:pt idx="18">
                  <c:v>2.8026300000000001E-12</c:v>
                </c:pt>
                <c:pt idx="19">
                  <c:v>2.7589299999999998E-12</c:v>
                </c:pt>
                <c:pt idx="20">
                  <c:v>2.73678E-12</c:v>
                </c:pt>
                <c:pt idx="21">
                  <c:v>2.7341399999999999E-12</c:v>
                </c:pt>
                <c:pt idx="22">
                  <c:v>2.7138899999999999E-12</c:v>
                </c:pt>
                <c:pt idx="23">
                  <c:v>2.7201799999999998E-12</c:v>
                </c:pt>
                <c:pt idx="24">
                  <c:v>2.6959200000000001E-12</c:v>
                </c:pt>
                <c:pt idx="25">
                  <c:v>2.6826500000000001E-12</c:v>
                </c:pt>
                <c:pt idx="26">
                  <c:v>2.66096E-12</c:v>
                </c:pt>
                <c:pt idx="27">
                  <c:v>2.68083E-12</c:v>
                </c:pt>
                <c:pt idx="28">
                  <c:v>2.66766E-12</c:v>
                </c:pt>
                <c:pt idx="29">
                  <c:v>2.66691E-12</c:v>
                </c:pt>
                <c:pt idx="30">
                  <c:v>2.65689E-12</c:v>
                </c:pt>
                <c:pt idx="31">
                  <c:v>2.6736300000000002E-12</c:v>
                </c:pt>
                <c:pt idx="32">
                  <c:v>2.6626E-12</c:v>
                </c:pt>
                <c:pt idx="33">
                  <c:v>2.6526699999999998E-12</c:v>
                </c:pt>
                <c:pt idx="34">
                  <c:v>2.63254E-12</c:v>
                </c:pt>
                <c:pt idx="35">
                  <c:v>2.6345300000000001E-12</c:v>
                </c:pt>
                <c:pt idx="36">
                  <c:v>2.6484200000000001E-12</c:v>
                </c:pt>
                <c:pt idx="37">
                  <c:v>2.6456899999999998E-12</c:v>
                </c:pt>
                <c:pt idx="38">
                  <c:v>2.6291799999999999E-12</c:v>
                </c:pt>
                <c:pt idx="39">
                  <c:v>2.6342600000000001E-12</c:v>
                </c:pt>
                <c:pt idx="40">
                  <c:v>2.61513E-12</c:v>
                </c:pt>
                <c:pt idx="41">
                  <c:v>2.6093099999999999E-12</c:v>
                </c:pt>
                <c:pt idx="42">
                  <c:v>2.5987099999999999E-12</c:v>
                </c:pt>
                <c:pt idx="43">
                  <c:v>2.6081799999999999E-12</c:v>
                </c:pt>
                <c:pt idx="44">
                  <c:v>2.6300999999999999E-12</c:v>
                </c:pt>
                <c:pt idx="45">
                  <c:v>2.6098599999999999E-12</c:v>
                </c:pt>
                <c:pt idx="46">
                  <c:v>2.61722E-12</c:v>
                </c:pt>
                <c:pt idx="47">
                  <c:v>2.61298E-12</c:v>
                </c:pt>
                <c:pt idx="48">
                  <c:v>2.5994899999999999E-12</c:v>
                </c:pt>
                <c:pt idx="49">
                  <c:v>2.61086E-12</c:v>
                </c:pt>
                <c:pt idx="50">
                  <c:v>2.5977700000000001E-12</c:v>
                </c:pt>
                <c:pt idx="51">
                  <c:v>2.6079399999999999E-12</c:v>
                </c:pt>
                <c:pt idx="52">
                  <c:v>2.59923E-12</c:v>
                </c:pt>
                <c:pt idx="53">
                  <c:v>2.5986999999999998E-12</c:v>
                </c:pt>
                <c:pt idx="54">
                  <c:v>2.5780700000000001E-12</c:v>
                </c:pt>
                <c:pt idx="55">
                  <c:v>2.5930299999999999E-12</c:v>
                </c:pt>
                <c:pt idx="56">
                  <c:v>2.59034E-12</c:v>
                </c:pt>
                <c:pt idx="57">
                  <c:v>2.5897499999999999E-12</c:v>
                </c:pt>
                <c:pt idx="58">
                  <c:v>2.5698399999999999E-12</c:v>
                </c:pt>
                <c:pt idx="59">
                  <c:v>2.5981500000000002E-12</c:v>
                </c:pt>
                <c:pt idx="60">
                  <c:v>2.58839E-12</c:v>
                </c:pt>
                <c:pt idx="61">
                  <c:v>2.5581799999999999E-12</c:v>
                </c:pt>
                <c:pt idx="62">
                  <c:v>2.5747200000000002E-12</c:v>
                </c:pt>
                <c:pt idx="63">
                  <c:v>2.5747699999999999E-12</c:v>
                </c:pt>
                <c:pt idx="64">
                  <c:v>2.5850899999999998E-12</c:v>
                </c:pt>
                <c:pt idx="65">
                  <c:v>2.57173E-12</c:v>
                </c:pt>
                <c:pt idx="66">
                  <c:v>2.5781499999999999E-12</c:v>
                </c:pt>
                <c:pt idx="67">
                  <c:v>2.5779399999999998E-12</c:v>
                </c:pt>
                <c:pt idx="68">
                  <c:v>2.56684E-12</c:v>
                </c:pt>
                <c:pt idx="69">
                  <c:v>2.5993E-12</c:v>
                </c:pt>
                <c:pt idx="70">
                  <c:v>2.54793E-12</c:v>
                </c:pt>
                <c:pt idx="71">
                  <c:v>2.5583099999999998E-12</c:v>
                </c:pt>
                <c:pt idx="72">
                  <c:v>2.5818300000000001E-12</c:v>
                </c:pt>
                <c:pt idx="73">
                  <c:v>2.55087E-12</c:v>
                </c:pt>
                <c:pt idx="74">
                  <c:v>2.5490300000000001E-12</c:v>
                </c:pt>
                <c:pt idx="75">
                  <c:v>2.5802999999999998E-12</c:v>
                </c:pt>
                <c:pt idx="76">
                  <c:v>2.56674E-12</c:v>
                </c:pt>
                <c:pt idx="77">
                  <c:v>2.5668999999999999E-12</c:v>
                </c:pt>
                <c:pt idx="78">
                  <c:v>2.55525E-12</c:v>
                </c:pt>
                <c:pt idx="79">
                  <c:v>2.5580900000000001E-12</c:v>
                </c:pt>
                <c:pt idx="80">
                  <c:v>2.5507499999999998E-12</c:v>
                </c:pt>
                <c:pt idx="81">
                  <c:v>2.5519700000000001E-12</c:v>
                </c:pt>
                <c:pt idx="82">
                  <c:v>2.5390400000000001E-12</c:v>
                </c:pt>
                <c:pt idx="83">
                  <c:v>2.5531000000000001E-12</c:v>
                </c:pt>
                <c:pt idx="84">
                  <c:v>2.54656E-12</c:v>
                </c:pt>
                <c:pt idx="85">
                  <c:v>2.5586599999999999E-12</c:v>
                </c:pt>
                <c:pt idx="86">
                  <c:v>2.5703000000000001E-12</c:v>
                </c:pt>
                <c:pt idx="87">
                  <c:v>2.5482599999999999E-12</c:v>
                </c:pt>
                <c:pt idx="88">
                  <c:v>2.54047E-12</c:v>
                </c:pt>
                <c:pt idx="89">
                  <c:v>2.5444999999999999E-12</c:v>
                </c:pt>
                <c:pt idx="90">
                  <c:v>2.5529600000000001E-12</c:v>
                </c:pt>
                <c:pt idx="91">
                  <c:v>2.5345000000000002E-12</c:v>
                </c:pt>
                <c:pt idx="92">
                  <c:v>2.5483899999999998E-12</c:v>
                </c:pt>
                <c:pt idx="93">
                  <c:v>2.5463399999999998E-12</c:v>
                </c:pt>
                <c:pt idx="94">
                  <c:v>2.54639E-12</c:v>
                </c:pt>
                <c:pt idx="95">
                  <c:v>2.5320099999999998E-12</c:v>
                </c:pt>
                <c:pt idx="96">
                  <c:v>2.5491799999999998E-12</c:v>
                </c:pt>
                <c:pt idx="97">
                  <c:v>2.55012E-12</c:v>
                </c:pt>
                <c:pt idx="98">
                  <c:v>2.5450000000000002E-12</c:v>
                </c:pt>
                <c:pt idx="99">
                  <c:v>2.5405200000000002E-12</c:v>
                </c:pt>
                <c:pt idx="100">
                  <c:v>2.5336599999999999E-12</c:v>
                </c:pt>
                <c:pt idx="101">
                  <c:v>2.5486600000000002E-12</c:v>
                </c:pt>
                <c:pt idx="102">
                  <c:v>2.5548500000000002E-12</c:v>
                </c:pt>
                <c:pt idx="103">
                  <c:v>2.5439899999999999E-12</c:v>
                </c:pt>
                <c:pt idx="104">
                  <c:v>2.5327999999999999E-12</c:v>
                </c:pt>
                <c:pt idx="105">
                  <c:v>2.5474099999999999E-12</c:v>
                </c:pt>
                <c:pt idx="106">
                  <c:v>2.52659E-12</c:v>
                </c:pt>
                <c:pt idx="107">
                  <c:v>2.5289399999999999E-12</c:v>
                </c:pt>
                <c:pt idx="108">
                  <c:v>2.5257199999999999E-12</c:v>
                </c:pt>
                <c:pt idx="109">
                  <c:v>2.51626E-12</c:v>
                </c:pt>
                <c:pt idx="110">
                  <c:v>2.5384799999999999E-12</c:v>
                </c:pt>
                <c:pt idx="111">
                  <c:v>2.5344699999999998E-12</c:v>
                </c:pt>
                <c:pt idx="112">
                  <c:v>2.5152599999999999E-12</c:v>
                </c:pt>
                <c:pt idx="113">
                  <c:v>2.52792E-12</c:v>
                </c:pt>
                <c:pt idx="114">
                  <c:v>2.5431999999999999E-12</c:v>
                </c:pt>
                <c:pt idx="115">
                  <c:v>2.52402E-12</c:v>
                </c:pt>
                <c:pt idx="116">
                  <c:v>2.5196600000000002E-12</c:v>
                </c:pt>
                <c:pt idx="117">
                  <c:v>2.5296199999999999E-12</c:v>
                </c:pt>
                <c:pt idx="118">
                  <c:v>2.5223999999999998E-12</c:v>
                </c:pt>
                <c:pt idx="119">
                  <c:v>2.5337400000000001E-12</c:v>
                </c:pt>
                <c:pt idx="120">
                  <c:v>2.5409900000000001E-12</c:v>
                </c:pt>
                <c:pt idx="121">
                  <c:v>2.5206800000000001E-12</c:v>
                </c:pt>
                <c:pt idx="122">
                  <c:v>2.52012E-12</c:v>
                </c:pt>
                <c:pt idx="123">
                  <c:v>2.5140599999999999E-12</c:v>
                </c:pt>
                <c:pt idx="124">
                  <c:v>2.5296499999999998E-12</c:v>
                </c:pt>
                <c:pt idx="125">
                  <c:v>2.5285800000000001E-12</c:v>
                </c:pt>
                <c:pt idx="126">
                  <c:v>2.5247299999999999E-12</c:v>
                </c:pt>
                <c:pt idx="127">
                  <c:v>2.5197200000000001E-12</c:v>
                </c:pt>
                <c:pt idx="128">
                  <c:v>2.54184E-12</c:v>
                </c:pt>
                <c:pt idx="129">
                  <c:v>2.5242000000000001E-12</c:v>
                </c:pt>
                <c:pt idx="130">
                  <c:v>2.5275999999999999E-12</c:v>
                </c:pt>
                <c:pt idx="131">
                  <c:v>2.51653E-12</c:v>
                </c:pt>
                <c:pt idx="132">
                  <c:v>2.5286899999999998E-12</c:v>
                </c:pt>
                <c:pt idx="133">
                  <c:v>2.5176499999999999E-12</c:v>
                </c:pt>
                <c:pt idx="134">
                  <c:v>2.50764E-12</c:v>
                </c:pt>
                <c:pt idx="135">
                  <c:v>2.54499E-12</c:v>
                </c:pt>
                <c:pt idx="136">
                  <c:v>2.5317099999999999E-12</c:v>
                </c:pt>
                <c:pt idx="137">
                  <c:v>2.5102500000000001E-12</c:v>
                </c:pt>
                <c:pt idx="138">
                  <c:v>2.5233299999999999E-12</c:v>
                </c:pt>
                <c:pt idx="139">
                  <c:v>2.5399400000000002E-12</c:v>
                </c:pt>
                <c:pt idx="140">
                  <c:v>2.52382E-12</c:v>
                </c:pt>
                <c:pt idx="141">
                  <c:v>2.5255700000000001E-12</c:v>
                </c:pt>
                <c:pt idx="142">
                  <c:v>2.5203799999999998E-12</c:v>
                </c:pt>
                <c:pt idx="143">
                  <c:v>2.5127899999999998E-12</c:v>
                </c:pt>
                <c:pt idx="144">
                  <c:v>2.5152599999999999E-12</c:v>
                </c:pt>
                <c:pt idx="145">
                  <c:v>2.51407E-12</c:v>
                </c:pt>
                <c:pt idx="146">
                  <c:v>2.5226600000000001E-12</c:v>
                </c:pt>
                <c:pt idx="147">
                  <c:v>2.49259E-12</c:v>
                </c:pt>
                <c:pt idx="148">
                  <c:v>2.5211999999999998E-12</c:v>
                </c:pt>
                <c:pt idx="149">
                  <c:v>2.51821E-12</c:v>
                </c:pt>
                <c:pt idx="150">
                  <c:v>2.49926E-12</c:v>
                </c:pt>
                <c:pt idx="151">
                  <c:v>2.52101E-12</c:v>
                </c:pt>
                <c:pt idx="152">
                  <c:v>2.5116699999999999E-12</c:v>
                </c:pt>
                <c:pt idx="153">
                  <c:v>2.5228199999999999E-12</c:v>
                </c:pt>
                <c:pt idx="154">
                  <c:v>2.5125800000000002E-12</c:v>
                </c:pt>
                <c:pt idx="155">
                  <c:v>2.5195699999999999E-12</c:v>
                </c:pt>
                <c:pt idx="156">
                  <c:v>2.5234999999999999E-12</c:v>
                </c:pt>
                <c:pt idx="157">
                  <c:v>2.51595E-12</c:v>
                </c:pt>
                <c:pt idx="158">
                  <c:v>2.5095600000000001E-12</c:v>
                </c:pt>
                <c:pt idx="159">
                  <c:v>2.5181999999999999E-12</c:v>
                </c:pt>
                <c:pt idx="160">
                  <c:v>2.5113100000000001E-12</c:v>
                </c:pt>
                <c:pt idx="161">
                  <c:v>2.49936E-12</c:v>
                </c:pt>
                <c:pt idx="162">
                  <c:v>2.5253000000000002E-12</c:v>
                </c:pt>
                <c:pt idx="163">
                  <c:v>2.5347700000000001E-12</c:v>
                </c:pt>
                <c:pt idx="164">
                  <c:v>2.5087800000000001E-12</c:v>
                </c:pt>
                <c:pt idx="165">
                  <c:v>2.5292600000000001E-12</c:v>
                </c:pt>
                <c:pt idx="166">
                  <c:v>2.5387400000000001E-12</c:v>
                </c:pt>
                <c:pt idx="167">
                  <c:v>2.50634E-12</c:v>
                </c:pt>
                <c:pt idx="168">
                  <c:v>2.5074100000000001E-12</c:v>
                </c:pt>
                <c:pt idx="169">
                  <c:v>2.5201399999999998E-12</c:v>
                </c:pt>
                <c:pt idx="170">
                  <c:v>2.51335E-12</c:v>
                </c:pt>
                <c:pt idx="171">
                  <c:v>2.52498E-12</c:v>
                </c:pt>
                <c:pt idx="172">
                  <c:v>2.5180899999999998E-12</c:v>
                </c:pt>
                <c:pt idx="173">
                  <c:v>2.52139E-12</c:v>
                </c:pt>
                <c:pt idx="174">
                  <c:v>2.52607E-12</c:v>
                </c:pt>
                <c:pt idx="175">
                  <c:v>2.5306700000000002E-12</c:v>
                </c:pt>
                <c:pt idx="176">
                  <c:v>2.5265699999999998E-12</c:v>
                </c:pt>
                <c:pt idx="177">
                  <c:v>2.5324199999999998E-12</c:v>
                </c:pt>
                <c:pt idx="178">
                  <c:v>2.5226300000000001E-12</c:v>
                </c:pt>
                <c:pt idx="179">
                  <c:v>2.5057300000000001E-12</c:v>
                </c:pt>
                <c:pt idx="180">
                  <c:v>2.5479400000000001E-12</c:v>
                </c:pt>
                <c:pt idx="181">
                  <c:v>2.52532E-12</c:v>
                </c:pt>
                <c:pt idx="182">
                  <c:v>2.53654E-12</c:v>
                </c:pt>
                <c:pt idx="183">
                  <c:v>2.5362899999999999E-12</c:v>
                </c:pt>
                <c:pt idx="184">
                  <c:v>2.5144999999999998E-12</c:v>
                </c:pt>
                <c:pt idx="185">
                  <c:v>2.5320700000000001E-12</c:v>
                </c:pt>
                <c:pt idx="186">
                  <c:v>2.53035E-12</c:v>
                </c:pt>
                <c:pt idx="187">
                  <c:v>2.53127E-12</c:v>
                </c:pt>
                <c:pt idx="188">
                  <c:v>2.5408999999999998E-12</c:v>
                </c:pt>
                <c:pt idx="189">
                  <c:v>2.5563999999999999E-12</c:v>
                </c:pt>
                <c:pt idx="190">
                  <c:v>2.5492100000000002E-12</c:v>
                </c:pt>
                <c:pt idx="191">
                  <c:v>2.55155E-12</c:v>
                </c:pt>
                <c:pt idx="192">
                  <c:v>2.5344300000000001E-12</c:v>
                </c:pt>
                <c:pt idx="193">
                  <c:v>2.5323100000000001E-12</c:v>
                </c:pt>
                <c:pt idx="194">
                  <c:v>2.5333099999999998E-12</c:v>
                </c:pt>
                <c:pt idx="195">
                  <c:v>2.5214700000000002E-12</c:v>
                </c:pt>
                <c:pt idx="196">
                  <c:v>2.5321700000000001E-12</c:v>
                </c:pt>
                <c:pt idx="197">
                  <c:v>2.5585499999999998E-12</c:v>
                </c:pt>
                <c:pt idx="198">
                  <c:v>2.5387000000000001E-12</c:v>
                </c:pt>
                <c:pt idx="199">
                  <c:v>2.5391999999999999E-12</c:v>
                </c:pt>
                <c:pt idx="200">
                  <c:v>2.5455E-12</c:v>
                </c:pt>
                <c:pt idx="201">
                  <c:v>2.5274699999999999E-12</c:v>
                </c:pt>
                <c:pt idx="202">
                  <c:v>2.5483200000000002E-12</c:v>
                </c:pt>
                <c:pt idx="203">
                  <c:v>2.5530400000000002E-12</c:v>
                </c:pt>
                <c:pt idx="204">
                  <c:v>2.5290200000000001E-12</c:v>
                </c:pt>
                <c:pt idx="205">
                  <c:v>2.56369E-12</c:v>
                </c:pt>
                <c:pt idx="206">
                  <c:v>2.54434E-12</c:v>
                </c:pt>
                <c:pt idx="207">
                  <c:v>2.5344600000000001E-12</c:v>
                </c:pt>
                <c:pt idx="208">
                  <c:v>2.5532100000000002E-12</c:v>
                </c:pt>
                <c:pt idx="209">
                  <c:v>2.5334400000000002E-12</c:v>
                </c:pt>
                <c:pt idx="210">
                  <c:v>2.5396099999999999E-12</c:v>
                </c:pt>
                <c:pt idx="211">
                  <c:v>2.5388700000000001E-12</c:v>
                </c:pt>
                <c:pt idx="212">
                  <c:v>2.5584400000000002E-12</c:v>
                </c:pt>
                <c:pt idx="213">
                  <c:v>2.5630900000000001E-12</c:v>
                </c:pt>
                <c:pt idx="214">
                  <c:v>2.5512200000000001E-12</c:v>
                </c:pt>
                <c:pt idx="215">
                  <c:v>2.5493199999999999E-12</c:v>
                </c:pt>
                <c:pt idx="216">
                  <c:v>2.5388700000000001E-12</c:v>
                </c:pt>
                <c:pt idx="217">
                  <c:v>2.5602299999999999E-12</c:v>
                </c:pt>
                <c:pt idx="218">
                  <c:v>2.55976E-12</c:v>
                </c:pt>
                <c:pt idx="219">
                  <c:v>2.53295E-12</c:v>
                </c:pt>
                <c:pt idx="220">
                  <c:v>2.54109E-12</c:v>
                </c:pt>
                <c:pt idx="221">
                  <c:v>2.5368900000000001E-12</c:v>
                </c:pt>
                <c:pt idx="222">
                  <c:v>2.5559800000000002E-12</c:v>
                </c:pt>
                <c:pt idx="223">
                  <c:v>2.5652599999999999E-12</c:v>
                </c:pt>
                <c:pt idx="224">
                  <c:v>2.5747599999999998E-12</c:v>
                </c:pt>
                <c:pt idx="225">
                  <c:v>2.5496599999999999E-12</c:v>
                </c:pt>
                <c:pt idx="226">
                  <c:v>2.5713499999999999E-12</c:v>
                </c:pt>
                <c:pt idx="227">
                  <c:v>2.5637499999999999E-12</c:v>
                </c:pt>
                <c:pt idx="228">
                  <c:v>2.55261E-12</c:v>
                </c:pt>
                <c:pt idx="229">
                  <c:v>2.5537999999999999E-12</c:v>
                </c:pt>
                <c:pt idx="230">
                  <c:v>2.5464700000000002E-12</c:v>
                </c:pt>
                <c:pt idx="231">
                  <c:v>2.5730400000000001E-12</c:v>
                </c:pt>
                <c:pt idx="232">
                  <c:v>2.5621499999999999E-12</c:v>
                </c:pt>
                <c:pt idx="233">
                  <c:v>2.5501799999999999E-12</c:v>
                </c:pt>
                <c:pt idx="234">
                  <c:v>2.5745100000000001E-12</c:v>
                </c:pt>
                <c:pt idx="235">
                  <c:v>2.5655299999999999E-12</c:v>
                </c:pt>
                <c:pt idx="236">
                  <c:v>2.5709999999999998E-12</c:v>
                </c:pt>
                <c:pt idx="237">
                  <c:v>2.5728300000000001E-12</c:v>
                </c:pt>
                <c:pt idx="238">
                  <c:v>2.5698900000000001E-12</c:v>
                </c:pt>
                <c:pt idx="239">
                  <c:v>2.57874E-12</c:v>
                </c:pt>
                <c:pt idx="240">
                  <c:v>2.5731899999999999E-12</c:v>
                </c:pt>
                <c:pt idx="241">
                  <c:v>2.5788399999999999E-12</c:v>
                </c:pt>
                <c:pt idx="242">
                  <c:v>2.5996599999999999E-12</c:v>
                </c:pt>
                <c:pt idx="243">
                  <c:v>2.5855200000000001E-12</c:v>
                </c:pt>
                <c:pt idx="244">
                  <c:v>2.5947600000000001E-12</c:v>
                </c:pt>
                <c:pt idx="245">
                  <c:v>2.59157E-12</c:v>
                </c:pt>
                <c:pt idx="246">
                  <c:v>2.5706999999999999E-12</c:v>
                </c:pt>
                <c:pt idx="247">
                  <c:v>2.60159E-12</c:v>
                </c:pt>
                <c:pt idx="248">
                  <c:v>2.6078600000000002E-12</c:v>
                </c:pt>
                <c:pt idx="249">
                  <c:v>2.59403E-12</c:v>
                </c:pt>
                <c:pt idx="250">
                  <c:v>2.6182200000000001E-12</c:v>
                </c:pt>
                <c:pt idx="251">
                  <c:v>2.5942199999999998E-12</c:v>
                </c:pt>
                <c:pt idx="252">
                  <c:v>2.59338E-12</c:v>
                </c:pt>
                <c:pt idx="253">
                  <c:v>2.5988799999999999E-12</c:v>
                </c:pt>
                <c:pt idx="254">
                  <c:v>2.5921600000000001E-12</c:v>
                </c:pt>
                <c:pt idx="255">
                  <c:v>2.61458E-12</c:v>
                </c:pt>
                <c:pt idx="256">
                  <c:v>2.5939799999999998E-12</c:v>
                </c:pt>
                <c:pt idx="257">
                  <c:v>2.6213300000000001E-12</c:v>
                </c:pt>
                <c:pt idx="258">
                  <c:v>2.6218E-12</c:v>
                </c:pt>
                <c:pt idx="259">
                  <c:v>2.61062E-12</c:v>
                </c:pt>
                <c:pt idx="260">
                  <c:v>2.6294000000000001E-12</c:v>
                </c:pt>
                <c:pt idx="261">
                  <c:v>2.5915599999999999E-12</c:v>
                </c:pt>
                <c:pt idx="262">
                  <c:v>2.6219100000000001E-12</c:v>
                </c:pt>
                <c:pt idx="263">
                  <c:v>2.6419500000000001E-12</c:v>
                </c:pt>
                <c:pt idx="264">
                  <c:v>2.63784E-12</c:v>
                </c:pt>
                <c:pt idx="265">
                  <c:v>2.6396399999999998E-12</c:v>
                </c:pt>
                <c:pt idx="266">
                  <c:v>2.6443599999999999E-12</c:v>
                </c:pt>
                <c:pt idx="267">
                  <c:v>2.6499999999999998E-12</c:v>
                </c:pt>
                <c:pt idx="268">
                  <c:v>2.62614E-12</c:v>
                </c:pt>
                <c:pt idx="269">
                  <c:v>2.6457299999999999E-12</c:v>
                </c:pt>
                <c:pt idx="270">
                  <c:v>2.6595499999999999E-12</c:v>
                </c:pt>
                <c:pt idx="271">
                  <c:v>2.66055E-12</c:v>
                </c:pt>
                <c:pt idx="272">
                  <c:v>2.6715799999999998E-12</c:v>
                </c:pt>
                <c:pt idx="273">
                  <c:v>2.66862E-12</c:v>
                </c:pt>
                <c:pt idx="274">
                  <c:v>2.6716100000000002E-12</c:v>
                </c:pt>
                <c:pt idx="275">
                  <c:v>2.68623E-12</c:v>
                </c:pt>
                <c:pt idx="276">
                  <c:v>2.6849E-12</c:v>
                </c:pt>
                <c:pt idx="277">
                  <c:v>2.7090200000000001E-12</c:v>
                </c:pt>
                <c:pt idx="278">
                  <c:v>2.7239399999999998E-12</c:v>
                </c:pt>
                <c:pt idx="279">
                  <c:v>2.72748E-12</c:v>
                </c:pt>
                <c:pt idx="280">
                  <c:v>2.7398099999999998E-12</c:v>
                </c:pt>
                <c:pt idx="281">
                  <c:v>2.7411799999999998E-12</c:v>
                </c:pt>
                <c:pt idx="282">
                  <c:v>2.76657E-12</c:v>
                </c:pt>
                <c:pt idx="283">
                  <c:v>2.7856799999999999E-12</c:v>
                </c:pt>
                <c:pt idx="284">
                  <c:v>2.8116299999999998E-12</c:v>
                </c:pt>
                <c:pt idx="285">
                  <c:v>2.8474000000000002E-12</c:v>
                </c:pt>
                <c:pt idx="286">
                  <c:v>2.88494E-12</c:v>
                </c:pt>
                <c:pt idx="287">
                  <c:v>2.9294199999999999E-12</c:v>
                </c:pt>
                <c:pt idx="288">
                  <c:v>3.00454E-12</c:v>
                </c:pt>
                <c:pt idx="289">
                  <c:v>3.0574299999999998E-12</c:v>
                </c:pt>
                <c:pt idx="290">
                  <c:v>3.1468399999999999E-12</c:v>
                </c:pt>
                <c:pt idx="291">
                  <c:v>3.2442999999999998E-12</c:v>
                </c:pt>
                <c:pt idx="292">
                  <c:v>3.3503100000000001E-12</c:v>
                </c:pt>
                <c:pt idx="293">
                  <c:v>3.4784300000000002E-12</c:v>
                </c:pt>
                <c:pt idx="294">
                  <c:v>3.6488999999999999E-12</c:v>
                </c:pt>
                <c:pt idx="295">
                  <c:v>3.86266E-12</c:v>
                </c:pt>
                <c:pt idx="296">
                  <c:v>4.1198199999999997E-12</c:v>
                </c:pt>
                <c:pt idx="297">
                  <c:v>4.69448E-12</c:v>
                </c:pt>
                <c:pt idx="298">
                  <c:v>5.2153399999999999E-12</c:v>
                </c:pt>
                <c:pt idx="299">
                  <c:v>5.8117799999999997E-12</c:v>
                </c:pt>
                <c:pt idx="300">
                  <c:v>6.7373000000000004E-12</c:v>
                </c:pt>
                <c:pt idx="301">
                  <c:v>8.7400599999999994E-12</c:v>
                </c:pt>
              </c:numCache>
            </c:numRef>
          </c:yVal>
          <c:smooth val="1"/>
          <c:extLst>
            <c:ext xmlns:c16="http://schemas.microsoft.com/office/drawing/2014/chart" uri="{C3380CC4-5D6E-409C-BE32-E72D297353CC}">
              <c16:uniqueId val="{00000003-96F5-4F92-9904-D01EBA093CBF}"/>
            </c:ext>
          </c:extLst>
        </c:ser>
        <c:ser>
          <c:idx val="4"/>
          <c:order val="4"/>
          <c:tx>
            <c:v>4Ring-01-37</c:v>
          </c:tx>
          <c:spPr>
            <a:ln w="19050" cap="rnd">
              <a:solidFill>
                <a:schemeClr val="accent5"/>
              </a:solidFill>
              <a:round/>
            </a:ln>
            <a:effectLst/>
          </c:spPr>
          <c:marker>
            <c:symbol val="none"/>
          </c:marker>
          <c:xVal>
            <c:numRef>
              <c:f>PiN!$Q$3:$Q$304</c:f>
              <c:numCache>
                <c:formatCode>General</c:formatCode>
                <c:ptCount val="302"/>
                <c:pt idx="0">
                  <c:v>0</c:v>
                </c:pt>
                <c:pt idx="1">
                  <c:v>-0.2</c:v>
                </c:pt>
                <c:pt idx="2">
                  <c:v>-0.4</c:v>
                </c:pt>
                <c:pt idx="3">
                  <c:v>-0.6</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pt idx="20">
                  <c:v>-4</c:v>
                </c:pt>
                <c:pt idx="21">
                  <c:v>-4.2</c:v>
                </c:pt>
                <c:pt idx="22">
                  <c:v>-4.4000000000000004</c:v>
                </c:pt>
                <c:pt idx="23">
                  <c:v>-4.5999999999999996</c:v>
                </c:pt>
                <c:pt idx="24">
                  <c:v>-4.8</c:v>
                </c:pt>
                <c:pt idx="25">
                  <c:v>-5</c:v>
                </c:pt>
                <c:pt idx="26">
                  <c:v>-5.2</c:v>
                </c:pt>
                <c:pt idx="27">
                  <c:v>-5.4</c:v>
                </c:pt>
                <c:pt idx="28">
                  <c:v>-5.6</c:v>
                </c:pt>
                <c:pt idx="29">
                  <c:v>-5.8</c:v>
                </c:pt>
                <c:pt idx="30">
                  <c:v>-6</c:v>
                </c:pt>
                <c:pt idx="31">
                  <c:v>-6.2</c:v>
                </c:pt>
                <c:pt idx="32">
                  <c:v>-6.4</c:v>
                </c:pt>
                <c:pt idx="33">
                  <c:v>-6.6</c:v>
                </c:pt>
                <c:pt idx="34">
                  <c:v>-6.8</c:v>
                </c:pt>
                <c:pt idx="35">
                  <c:v>-7</c:v>
                </c:pt>
                <c:pt idx="36">
                  <c:v>-7.2</c:v>
                </c:pt>
                <c:pt idx="37">
                  <c:v>-7.4</c:v>
                </c:pt>
                <c:pt idx="38">
                  <c:v>-7.6</c:v>
                </c:pt>
                <c:pt idx="39">
                  <c:v>-7.8</c:v>
                </c:pt>
                <c:pt idx="40">
                  <c:v>-8</c:v>
                </c:pt>
                <c:pt idx="41">
                  <c:v>-8.2000000000000011</c:v>
                </c:pt>
                <c:pt idx="42">
                  <c:v>-8.4</c:v>
                </c:pt>
                <c:pt idx="43">
                  <c:v>-8.6</c:v>
                </c:pt>
                <c:pt idx="44">
                  <c:v>-8.8000000000000007</c:v>
                </c:pt>
                <c:pt idx="45">
                  <c:v>-9</c:v>
                </c:pt>
                <c:pt idx="46">
                  <c:v>-9.2000000000000011</c:v>
                </c:pt>
                <c:pt idx="47">
                  <c:v>-9.4</c:v>
                </c:pt>
                <c:pt idx="48">
                  <c:v>-9.6</c:v>
                </c:pt>
                <c:pt idx="49">
                  <c:v>-9.8000000000000007</c:v>
                </c:pt>
                <c:pt idx="50">
                  <c:v>-10</c:v>
                </c:pt>
                <c:pt idx="51">
                  <c:v>-10.199999999999999</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-16.399999999999999</c:v>
                </c:pt>
                <c:pt idx="83">
                  <c:v>-16.600000000000001</c:v>
                </c:pt>
                <c:pt idx="84">
                  <c:v>-16.8</c:v>
                </c:pt>
                <c:pt idx="85">
                  <c:v>-17</c:v>
                </c:pt>
                <c:pt idx="86">
                  <c:v>-17.2</c:v>
                </c:pt>
                <c:pt idx="87">
                  <c:v>-17.399999999999999</c:v>
                </c:pt>
                <c:pt idx="88">
                  <c:v>-17.600000000000001</c:v>
                </c:pt>
                <c:pt idx="89">
                  <c:v>-17.8</c:v>
                </c:pt>
                <c:pt idx="90">
                  <c:v>-18</c:v>
                </c:pt>
                <c:pt idx="91">
                  <c:v>-18.2</c:v>
                </c:pt>
                <c:pt idx="92">
                  <c:v>-18.399999999999999</c:v>
                </c:pt>
                <c:pt idx="93">
                  <c:v>-18.600000000000001</c:v>
                </c:pt>
                <c:pt idx="94">
                  <c:v>-18.8</c:v>
                </c:pt>
                <c:pt idx="95">
                  <c:v>-19</c:v>
                </c:pt>
                <c:pt idx="96">
                  <c:v>-19.2</c:v>
                </c:pt>
                <c:pt idx="97">
                  <c:v>-19.399999999999999</c:v>
                </c:pt>
                <c:pt idx="98">
                  <c:v>-19.600000000000001</c:v>
                </c:pt>
                <c:pt idx="99">
                  <c:v>-19.8</c:v>
                </c:pt>
                <c:pt idx="100">
                  <c:v>-20</c:v>
                </c:pt>
                <c:pt idx="101">
                  <c:v>-20.2</c:v>
                </c:pt>
                <c:pt idx="102">
                  <c:v>-20.399999999999999</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-23.2</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c:v>
                </c:pt>
                <c:pt idx="152">
                  <c:v>-29.8</c:v>
                </c:pt>
                <c:pt idx="153">
                  <c:v>-29.6</c:v>
                </c:pt>
                <c:pt idx="154">
                  <c:v>-29.4</c:v>
                </c:pt>
                <c:pt idx="155">
                  <c:v>-29.2</c:v>
                </c:pt>
                <c:pt idx="156">
                  <c:v>-29</c:v>
                </c:pt>
                <c:pt idx="157">
                  <c:v>-28.8</c:v>
                </c:pt>
                <c:pt idx="158">
                  <c:v>-28.6</c:v>
                </c:pt>
                <c:pt idx="159">
                  <c:v>-28.4</c:v>
                </c:pt>
                <c:pt idx="160">
                  <c:v>-28.2</c:v>
                </c:pt>
                <c:pt idx="161">
                  <c:v>-28</c:v>
                </c:pt>
                <c:pt idx="162">
                  <c:v>-27.8</c:v>
                </c:pt>
                <c:pt idx="163">
                  <c:v>-27.6</c:v>
                </c:pt>
                <c:pt idx="164">
                  <c:v>-27.4</c:v>
                </c:pt>
                <c:pt idx="165">
                  <c:v>-27.2</c:v>
                </c:pt>
                <c:pt idx="166">
                  <c:v>-27</c:v>
                </c:pt>
                <c:pt idx="167">
                  <c:v>-26.8</c:v>
                </c:pt>
                <c:pt idx="168">
                  <c:v>-26.6</c:v>
                </c:pt>
                <c:pt idx="169">
                  <c:v>-26.4</c:v>
                </c:pt>
                <c:pt idx="170">
                  <c:v>-26.2</c:v>
                </c:pt>
                <c:pt idx="171">
                  <c:v>-26</c:v>
                </c:pt>
                <c:pt idx="172">
                  <c:v>-25.8</c:v>
                </c:pt>
                <c:pt idx="173">
                  <c:v>-25.6</c:v>
                </c:pt>
                <c:pt idx="174">
                  <c:v>-25.4</c:v>
                </c:pt>
                <c:pt idx="175">
                  <c:v>-25.2</c:v>
                </c:pt>
                <c:pt idx="176">
                  <c:v>-25</c:v>
                </c:pt>
                <c:pt idx="177">
                  <c:v>-24.8</c:v>
                </c:pt>
                <c:pt idx="178">
                  <c:v>-24.6</c:v>
                </c:pt>
                <c:pt idx="179">
                  <c:v>-24.4</c:v>
                </c:pt>
                <c:pt idx="180">
                  <c:v>-24.2</c:v>
                </c:pt>
                <c:pt idx="181">
                  <c:v>-24</c:v>
                </c:pt>
                <c:pt idx="182">
                  <c:v>-23.8</c:v>
                </c:pt>
                <c:pt idx="183">
                  <c:v>-23.6</c:v>
                </c:pt>
                <c:pt idx="184">
                  <c:v>-23.4</c:v>
                </c:pt>
                <c:pt idx="185">
                  <c:v>-23.2</c:v>
                </c:pt>
                <c:pt idx="186">
                  <c:v>-23</c:v>
                </c:pt>
                <c:pt idx="187">
                  <c:v>-22.8</c:v>
                </c:pt>
                <c:pt idx="188">
                  <c:v>-22.6</c:v>
                </c:pt>
                <c:pt idx="189">
                  <c:v>-22.4</c:v>
                </c:pt>
                <c:pt idx="190">
                  <c:v>-22.2</c:v>
                </c:pt>
                <c:pt idx="191">
                  <c:v>-22</c:v>
                </c:pt>
                <c:pt idx="192">
                  <c:v>-21.8</c:v>
                </c:pt>
                <c:pt idx="193">
                  <c:v>-21.6</c:v>
                </c:pt>
                <c:pt idx="194">
                  <c:v>-21.4</c:v>
                </c:pt>
                <c:pt idx="195">
                  <c:v>-21.2</c:v>
                </c:pt>
                <c:pt idx="196">
                  <c:v>-21</c:v>
                </c:pt>
                <c:pt idx="197">
                  <c:v>-20.8</c:v>
                </c:pt>
                <c:pt idx="198">
                  <c:v>-20.6</c:v>
                </c:pt>
                <c:pt idx="199">
                  <c:v>-20.399999999999999</c:v>
                </c:pt>
                <c:pt idx="200">
                  <c:v>-20.2</c:v>
                </c:pt>
                <c:pt idx="201">
                  <c:v>-20</c:v>
                </c:pt>
                <c:pt idx="202">
                  <c:v>-19.8</c:v>
                </c:pt>
                <c:pt idx="203">
                  <c:v>-19.600000000000001</c:v>
                </c:pt>
                <c:pt idx="204">
                  <c:v>-19.399999999999999</c:v>
                </c:pt>
                <c:pt idx="205">
                  <c:v>-19.2</c:v>
                </c:pt>
                <c:pt idx="206">
                  <c:v>-19</c:v>
                </c:pt>
                <c:pt idx="207">
                  <c:v>-18.8</c:v>
                </c:pt>
                <c:pt idx="208">
                  <c:v>-18.600000000000001</c:v>
                </c:pt>
                <c:pt idx="209">
                  <c:v>-18.399999999999999</c:v>
                </c:pt>
                <c:pt idx="210">
                  <c:v>-18.2</c:v>
                </c:pt>
                <c:pt idx="211">
                  <c:v>-18</c:v>
                </c:pt>
                <c:pt idx="212">
                  <c:v>-17.8</c:v>
                </c:pt>
                <c:pt idx="213">
                  <c:v>-17.600000000000001</c:v>
                </c:pt>
                <c:pt idx="214">
                  <c:v>-17.399999999999999</c:v>
                </c:pt>
                <c:pt idx="215">
                  <c:v>-17.2</c:v>
                </c:pt>
                <c:pt idx="216">
                  <c:v>-17</c:v>
                </c:pt>
                <c:pt idx="217">
                  <c:v>-16.8</c:v>
                </c:pt>
                <c:pt idx="218">
                  <c:v>-16.600000000000001</c:v>
                </c:pt>
                <c:pt idx="219">
                  <c:v>-16.399999999999999</c:v>
                </c:pt>
                <c:pt idx="220">
                  <c:v>-16.2</c:v>
                </c:pt>
                <c:pt idx="221">
                  <c:v>-16</c:v>
                </c:pt>
                <c:pt idx="222">
                  <c:v>-15.8</c:v>
                </c:pt>
                <c:pt idx="223">
                  <c:v>-15.6</c:v>
                </c:pt>
                <c:pt idx="224">
                  <c:v>-15.4</c:v>
                </c:pt>
                <c:pt idx="225">
                  <c:v>-15.2</c:v>
                </c:pt>
                <c:pt idx="226">
                  <c:v>-15</c:v>
                </c:pt>
                <c:pt idx="227">
                  <c:v>-14.8</c:v>
                </c:pt>
                <c:pt idx="228">
                  <c:v>-14.6</c:v>
                </c:pt>
                <c:pt idx="229">
                  <c:v>-14.4</c:v>
                </c:pt>
                <c:pt idx="230">
                  <c:v>-14.2</c:v>
                </c:pt>
                <c:pt idx="231">
                  <c:v>-14</c:v>
                </c:pt>
                <c:pt idx="232">
                  <c:v>-13.8</c:v>
                </c:pt>
                <c:pt idx="233">
                  <c:v>-13.6</c:v>
                </c:pt>
                <c:pt idx="234">
                  <c:v>-13.4</c:v>
                </c:pt>
                <c:pt idx="235">
                  <c:v>-13.2</c:v>
                </c:pt>
                <c:pt idx="236">
                  <c:v>-13</c:v>
                </c:pt>
                <c:pt idx="237">
                  <c:v>-12.8</c:v>
                </c:pt>
                <c:pt idx="238">
                  <c:v>-12.6</c:v>
                </c:pt>
                <c:pt idx="239">
                  <c:v>-12.4</c:v>
                </c:pt>
                <c:pt idx="240">
                  <c:v>-12.2</c:v>
                </c:pt>
                <c:pt idx="241">
                  <c:v>-12</c:v>
                </c:pt>
                <c:pt idx="242">
                  <c:v>-11.8</c:v>
                </c:pt>
                <c:pt idx="243">
                  <c:v>-11.6</c:v>
                </c:pt>
                <c:pt idx="244">
                  <c:v>-11.4</c:v>
                </c:pt>
                <c:pt idx="245">
                  <c:v>-11.2</c:v>
                </c:pt>
                <c:pt idx="246">
                  <c:v>-11</c:v>
                </c:pt>
                <c:pt idx="247">
                  <c:v>-10.8</c:v>
                </c:pt>
                <c:pt idx="248">
                  <c:v>-10.6</c:v>
                </c:pt>
                <c:pt idx="249">
                  <c:v>-10.4</c:v>
                </c:pt>
                <c:pt idx="250">
                  <c:v>-10.199999999999999</c:v>
                </c:pt>
                <c:pt idx="251">
                  <c:v>-10</c:v>
                </c:pt>
                <c:pt idx="252">
                  <c:v>-9.8000000000000007</c:v>
                </c:pt>
                <c:pt idx="253">
                  <c:v>-9.6</c:v>
                </c:pt>
                <c:pt idx="254">
                  <c:v>-9.4</c:v>
                </c:pt>
                <c:pt idx="255">
                  <c:v>-9.2000000000000011</c:v>
                </c:pt>
                <c:pt idx="256">
                  <c:v>-9</c:v>
                </c:pt>
                <c:pt idx="257">
                  <c:v>-8.8000000000000007</c:v>
                </c:pt>
                <c:pt idx="258">
                  <c:v>-8.6</c:v>
                </c:pt>
                <c:pt idx="259">
                  <c:v>-8.4</c:v>
                </c:pt>
                <c:pt idx="260">
                  <c:v>-8.2000000000000011</c:v>
                </c:pt>
                <c:pt idx="261">
                  <c:v>-8</c:v>
                </c:pt>
                <c:pt idx="262">
                  <c:v>-7.8</c:v>
                </c:pt>
                <c:pt idx="263">
                  <c:v>-7.6</c:v>
                </c:pt>
                <c:pt idx="264">
                  <c:v>-7.4</c:v>
                </c:pt>
                <c:pt idx="265">
                  <c:v>-7.2</c:v>
                </c:pt>
                <c:pt idx="266">
                  <c:v>-7</c:v>
                </c:pt>
                <c:pt idx="267">
                  <c:v>-6.8</c:v>
                </c:pt>
                <c:pt idx="268">
                  <c:v>-6.6</c:v>
                </c:pt>
                <c:pt idx="269">
                  <c:v>-6.4</c:v>
                </c:pt>
                <c:pt idx="270">
                  <c:v>-6.2</c:v>
                </c:pt>
                <c:pt idx="271">
                  <c:v>-6</c:v>
                </c:pt>
                <c:pt idx="272">
                  <c:v>-5.8</c:v>
                </c:pt>
                <c:pt idx="273">
                  <c:v>-5.6</c:v>
                </c:pt>
                <c:pt idx="274">
                  <c:v>-5.4</c:v>
                </c:pt>
                <c:pt idx="275">
                  <c:v>-5.2</c:v>
                </c:pt>
                <c:pt idx="276">
                  <c:v>-5</c:v>
                </c:pt>
                <c:pt idx="277">
                  <c:v>-4.8</c:v>
                </c:pt>
                <c:pt idx="278">
                  <c:v>-4.5999999999999996</c:v>
                </c:pt>
                <c:pt idx="279">
                  <c:v>-4.4000000000000004</c:v>
                </c:pt>
                <c:pt idx="280">
                  <c:v>-4.2</c:v>
                </c:pt>
                <c:pt idx="281">
                  <c:v>-4</c:v>
                </c:pt>
                <c:pt idx="282">
                  <c:v>-3.8</c:v>
                </c:pt>
                <c:pt idx="283">
                  <c:v>-3.6</c:v>
                </c:pt>
                <c:pt idx="284">
                  <c:v>-3.4</c:v>
                </c:pt>
                <c:pt idx="285">
                  <c:v>-3.2</c:v>
                </c:pt>
                <c:pt idx="286">
                  <c:v>-3</c:v>
                </c:pt>
                <c:pt idx="287">
                  <c:v>-2.8</c:v>
                </c:pt>
                <c:pt idx="288">
                  <c:v>-2.6</c:v>
                </c:pt>
                <c:pt idx="289">
                  <c:v>-2.4</c:v>
                </c:pt>
                <c:pt idx="290">
                  <c:v>-2.2000000000000002</c:v>
                </c:pt>
                <c:pt idx="291">
                  <c:v>-2</c:v>
                </c:pt>
                <c:pt idx="292">
                  <c:v>-1.8</c:v>
                </c:pt>
                <c:pt idx="293">
                  <c:v>-1.6</c:v>
                </c:pt>
                <c:pt idx="294">
                  <c:v>-1.4</c:v>
                </c:pt>
                <c:pt idx="295">
                  <c:v>-1.2</c:v>
                </c:pt>
                <c:pt idx="296">
                  <c:v>-1</c:v>
                </c:pt>
                <c:pt idx="297">
                  <c:v>-0.8</c:v>
                </c:pt>
                <c:pt idx="298">
                  <c:v>-0.6</c:v>
                </c:pt>
                <c:pt idx="299">
                  <c:v>-0.4</c:v>
                </c:pt>
                <c:pt idx="300">
                  <c:v>-0.2</c:v>
                </c:pt>
                <c:pt idx="301">
                  <c:v>0</c:v>
                </c:pt>
              </c:numCache>
            </c:numRef>
          </c:xVal>
          <c:yVal>
            <c:numRef>
              <c:f>PiN!$R$3:$R$304</c:f>
              <c:numCache>
                <c:formatCode>0.00E+00</c:formatCode>
                <c:ptCount val="302"/>
                <c:pt idx="0">
                  <c:v>8.7591600000000004E-12</c:v>
                </c:pt>
                <c:pt idx="1">
                  <c:v>6.7440500000000001E-12</c:v>
                </c:pt>
                <c:pt idx="2">
                  <c:v>5.8118399999999996E-12</c:v>
                </c:pt>
                <c:pt idx="3">
                  <c:v>5.1768799999999996E-12</c:v>
                </c:pt>
                <c:pt idx="4">
                  <c:v>4.5587499999999997E-12</c:v>
                </c:pt>
                <c:pt idx="5">
                  <c:v>4.0890200000000003E-12</c:v>
                </c:pt>
                <c:pt idx="6">
                  <c:v>3.83735E-12</c:v>
                </c:pt>
                <c:pt idx="7">
                  <c:v>3.6210800000000002E-12</c:v>
                </c:pt>
                <c:pt idx="8">
                  <c:v>3.4730999999999998E-12</c:v>
                </c:pt>
                <c:pt idx="9">
                  <c:v>3.3455600000000001E-12</c:v>
                </c:pt>
                <c:pt idx="10">
                  <c:v>3.2227299999999999E-12</c:v>
                </c:pt>
                <c:pt idx="11">
                  <c:v>3.1349200000000001E-12</c:v>
                </c:pt>
                <c:pt idx="12">
                  <c:v>3.0352999999999998E-12</c:v>
                </c:pt>
                <c:pt idx="13">
                  <c:v>2.97728E-12</c:v>
                </c:pt>
                <c:pt idx="14">
                  <c:v>2.9143900000000001E-12</c:v>
                </c:pt>
                <c:pt idx="15">
                  <c:v>2.8664800000000001E-12</c:v>
                </c:pt>
                <c:pt idx="16">
                  <c:v>2.8281499999999998E-12</c:v>
                </c:pt>
                <c:pt idx="17">
                  <c:v>2.8201499999999999E-12</c:v>
                </c:pt>
                <c:pt idx="18">
                  <c:v>2.7930599999999998E-12</c:v>
                </c:pt>
                <c:pt idx="19">
                  <c:v>2.7867399999999999E-12</c:v>
                </c:pt>
                <c:pt idx="20">
                  <c:v>2.7431699999999999E-12</c:v>
                </c:pt>
                <c:pt idx="21">
                  <c:v>2.7226799999999999E-12</c:v>
                </c:pt>
                <c:pt idx="22">
                  <c:v>2.73883E-12</c:v>
                </c:pt>
                <c:pt idx="23">
                  <c:v>2.7127999999999999E-12</c:v>
                </c:pt>
                <c:pt idx="24">
                  <c:v>2.7029400000000002E-12</c:v>
                </c:pt>
                <c:pt idx="25">
                  <c:v>2.6746500000000001E-12</c:v>
                </c:pt>
                <c:pt idx="26">
                  <c:v>2.6745899999999998E-12</c:v>
                </c:pt>
                <c:pt idx="27">
                  <c:v>2.6767899999999999E-12</c:v>
                </c:pt>
                <c:pt idx="28">
                  <c:v>2.6849899999999999E-12</c:v>
                </c:pt>
                <c:pt idx="29">
                  <c:v>2.6701499999999999E-12</c:v>
                </c:pt>
                <c:pt idx="30">
                  <c:v>2.65183E-12</c:v>
                </c:pt>
                <c:pt idx="31">
                  <c:v>2.6658799999999999E-12</c:v>
                </c:pt>
                <c:pt idx="32">
                  <c:v>2.6453599999999999E-12</c:v>
                </c:pt>
                <c:pt idx="33">
                  <c:v>2.6331399999999998E-12</c:v>
                </c:pt>
                <c:pt idx="34">
                  <c:v>2.66277E-12</c:v>
                </c:pt>
                <c:pt idx="35">
                  <c:v>2.6398700000000001E-12</c:v>
                </c:pt>
                <c:pt idx="36">
                  <c:v>2.6398400000000002E-12</c:v>
                </c:pt>
                <c:pt idx="37">
                  <c:v>2.6251399999999999E-12</c:v>
                </c:pt>
                <c:pt idx="38">
                  <c:v>2.6176700000000001E-12</c:v>
                </c:pt>
                <c:pt idx="39">
                  <c:v>2.64468E-12</c:v>
                </c:pt>
                <c:pt idx="40">
                  <c:v>2.6193E-12</c:v>
                </c:pt>
                <c:pt idx="41">
                  <c:v>2.6180599999999999E-12</c:v>
                </c:pt>
                <c:pt idx="42">
                  <c:v>2.6202499999999999E-12</c:v>
                </c:pt>
                <c:pt idx="43">
                  <c:v>2.6241099999999998E-12</c:v>
                </c:pt>
                <c:pt idx="44">
                  <c:v>2.6152400000000001E-12</c:v>
                </c:pt>
                <c:pt idx="45">
                  <c:v>2.61992E-12</c:v>
                </c:pt>
                <c:pt idx="46">
                  <c:v>2.6108499999999999E-12</c:v>
                </c:pt>
                <c:pt idx="47">
                  <c:v>2.6228899999999999E-12</c:v>
                </c:pt>
                <c:pt idx="48">
                  <c:v>2.5956E-12</c:v>
                </c:pt>
                <c:pt idx="49">
                  <c:v>2.6064699999999999E-12</c:v>
                </c:pt>
                <c:pt idx="50">
                  <c:v>2.6007899999999999E-12</c:v>
                </c:pt>
                <c:pt idx="51">
                  <c:v>2.6082099999999998E-12</c:v>
                </c:pt>
                <c:pt idx="52">
                  <c:v>2.60073E-12</c:v>
                </c:pt>
                <c:pt idx="53">
                  <c:v>2.5997299999999999E-12</c:v>
                </c:pt>
                <c:pt idx="54">
                  <c:v>2.59694E-12</c:v>
                </c:pt>
                <c:pt idx="55">
                  <c:v>2.5870099999999999E-12</c:v>
                </c:pt>
                <c:pt idx="56">
                  <c:v>2.5931299999999999E-12</c:v>
                </c:pt>
                <c:pt idx="57">
                  <c:v>2.5918200000000002E-12</c:v>
                </c:pt>
                <c:pt idx="58">
                  <c:v>2.5927899999999999E-12</c:v>
                </c:pt>
                <c:pt idx="59">
                  <c:v>2.59991E-12</c:v>
                </c:pt>
                <c:pt idx="60">
                  <c:v>2.5851999999999999E-12</c:v>
                </c:pt>
                <c:pt idx="61">
                  <c:v>2.5707200000000002E-12</c:v>
                </c:pt>
                <c:pt idx="62">
                  <c:v>2.5671699999999999E-12</c:v>
                </c:pt>
                <c:pt idx="63">
                  <c:v>2.5913799999999998E-12</c:v>
                </c:pt>
                <c:pt idx="64">
                  <c:v>2.5660799999999999E-12</c:v>
                </c:pt>
                <c:pt idx="65">
                  <c:v>2.5891100000000001E-12</c:v>
                </c:pt>
                <c:pt idx="66">
                  <c:v>2.55039E-12</c:v>
                </c:pt>
                <c:pt idx="67">
                  <c:v>2.58298E-12</c:v>
                </c:pt>
                <c:pt idx="68">
                  <c:v>2.5667899999999998E-12</c:v>
                </c:pt>
                <c:pt idx="69">
                  <c:v>2.5802900000000001E-12</c:v>
                </c:pt>
                <c:pt idx="70">
                  <c:v>2.5569099999999999E-12</c:v>
                </c:pt>
                <c:pt idx="71">
                  <c:v>2.5704800000000002E-12</c:v>
                </c:pt>
                <c:pt idx="72">
                  <c:v>2.5576599999999998E-12</c:v>
                </c:pt>
                <c:pt idx="73">
                  <c:v>2.55429E-12</c:v>
                </c:pt>
                <c:pt idx="74">
                  <c:v>2.5662499999999999E-12</c:v>
                </c:pt>
                <c:pt idx="75">
                  <c:v>2.5707100000000001E-12</c:v>
                </c:pt>
                <c:pt idx="76">
                  <c:v>2.56448E-12</c:v>
                </c:pt>
                <c:pt idx="77">
                  <c:v>2.5758100000000001E-12</c:v>
                </c:pt>
                <c:pt idx="78">
                  <c:v>2.5582399999999998E-12</c:v>
                </c:pt>
                <c:pt idx="79">
                  <c:v>2.5501399999999999E-12</c:v>
                </c:pt>
                <c:pt idx="80">
                  <c:v>2.5561800000000001E-12</c:v>
                </c:pt>
                <c:pt idx="81">
                  <c:v>2.5538999999999999E-12</c:v>
                </c:pt>
                <c:pt idx="82">
                  <c:v>2.5635000000000001E-12</c:v>
                </c:pt>
                <c:pt idx="83">
                  <c:v>2.5483800000000001E-12</c:v>
                </c:pt>
                <c:pt idx="84">
                  <c:v>2.5428E-12</c:v>
                </c:pt>
                <c:pt idx="85">
                  <c:v>2.5803699999999998E-12</c:v>
                </c:pt>
                <c:pt idx="86">
                  <c:v>2.5438799999999999E-12</c:v>
                </c:pt>
                <c:pt idx="87">
                  <c:v>2.56852E-12</c:v>
                </c:pt>
                <c:pt idx="88">
                  <c:v>2.5495400000000001E-12</c:v>
                </c:pt>
                <c:pt idx="89">
                  <c:v>2.5396900000000001E-12</c:v>
                </c:pt>
                <c:pt idx="90">
                  <c:v>2.5557099999999998E-12</c:v>
                </c:pt>
                <c:pt idx="91">
                  <c:v>2.5611700000000001E-12</c:v>
                </c:pt>
                <c:pt idx="92">
                  <c:v>2.5399000000000001E-12</c:v>
                </c:pt>
                <c:pt idx="93">
                  <c:v>2.5339900000000002E-12</c:v>
                </c:pt>
                <c:pt idx="94">
                  <c:v>2.5202300000000001E-12</c:v>
                </c:pt>
                <c:pt idx="95">
                  <c:v>2.5578399999999999E-12</c:v>
                </c:pt>
                <c:pt idx="96">
                  <c:v>2.5319000000000001E-12</c:v>
                </c:pt>
                <c:pt idx="97">
                  <c:v>2.54567E-12</c:v>
                </c:pt>
                <c:pt idx="98">
                  <c:v>2.5346400000000002E-12</c:v>
                </c:pt>
                <c:pt idx="99">
                  <c:v>2.5568600000000001E-12</c:v>
                </c:pt>
                <c:pt idx="100">
                  <c:v>2.5240600000000001E-12</c:v>
                </c:pt>
                <c:pt idx="101">
                  <c:v>2.5490499999999999E-12</c:v>
                </c:pt>
                <c:pt idx="102">
                  <c:v>2.5450499999999999E-12</c:v>
                </c:pt>
                <c:pt idx="103">
                  <c:v>2.54037E-12</c:v>
                </c:pt>
                <c:pt idx="104">
                  <c:v>2.5336800000000002E-12</c:v>
                </c:pt>
                <c:pt idx="105">
                  <c:v>2.5557400000000002E-12</c:v>
                </c:pt>
                <c:pt idx="106">
                  <c:v>2.5329999999999998E-12</c:v>
                </c:pt>
                <c:pt idx="107">
                  <c:v>2.5425099999999998E-12</c:v>
                </c:pt>
                <c:pt idx="108">
                  <c:v>2.5382600000000001E-12</c:v>
                </c:pt>
                <c:pt idx="109">
                  <c:v>2.5520800000000002E-12</c:v>
                </c:pt>
                <c:pt idx="110">
                  <c:v>2.5258E-12</c:v>
                </c:pt>
                <c:pt idx="111">
                  <c:v>2.5298899999999998E-12</c:v>
                </c:pt>
                <c:pt idx="112">
                  <c:v>2.5224699999999999E-12</c:v>
                </c:pt>
                <c:pt idx="113">
                  <c:v>2.5200300000000001E-12</c:v>
                </c:pt>
                <c:pt idx="114">
                  <c:v>2.5547199999999998E-12</c:v>
                </c:pt>
                <c:pt idx="115">
                  <c:v>2.54485E-12</c:v>
                </c:pt>
                <c:pt idx="116">
                  <c:v>2.5247900000000002E-12</c:v>
                </c:pt>
                <c:pt idx="117">
                  <c:v>2.51568E-12</c:v>
                </c:pt>
                <c:pt idx="118">
                  <c:v>2.5301299999999998E-12</c:v>
                </c:pt>
                <c:pt idx="119">
                  <c:v>2.52819E-12</c:v>
                </c:pt>
                <c:pt idx="120">
                  <c:v>2.5180800000000001E-12</c:v>
                </c:pt>
                <c:pt idx="121">
                  <c:v>2.5110400000000002E-12</c:v>
                </c:pt>
                <c:pt idx="122">
                  <c:v>2.52621E-12</c:v>
                </c:pt>
                <c:pt idx="123">
                  <c:v>2.5103500000000001E-12</c:v>
                </c:pt>
                <c:pt idx="124">
                  <c:v>2.5190499999999999E-12</c:v>
                </c:pt>
                <c:pt idx="125">
                  <c:v>2.5137199999999999E-12</c:v>
                </c:pt>
                <c:pt idx="126">
                  <c:v>2.52361E-12</c:v>
                </c:pt>
                <c:pt idx="127">
                  <c:v>2.5243800000000002E-12</c:v>
                </c:pt>
                <c:pt idx="128">
                  <c:v>2.5266300000000001E-12</c:v>
                </c:pt>
                <c:pt idx="129">
                  <c:v>2.5534E-12</c:v>
                </c:pt>
                <c:pt idx="130">
                  <c:v>2.5186600000000001E-12</c:v>
                </c:pt>
                <c:pt idx="131">
                  <c:v>2.5130600000000002E-12</c:v>
                </c:pt>
                <c:pt idx="132">
                  <c:v>2.51291E-12</c:v>
                </c:pt>
                <c:pt idx="133">
                  <c:v>2.5165E-12</c:v>
                </c:pt>
                <c:pt idx="134">
                  <c:v>2.52303E-12</c:v>
                </c:pt>
                <c:pt idx="135">
                  <c:v>2.52741E-12</c:v>
                </c:pt>
                <c:pt idx="136">
                  <c:v>2.4999299999999998E-12</c:v>
                </c:pt>
                <c:pt idx="137">
                  <c:v>2.5249900000000001E-12</c:v>
                </c:pt>
                <c:pt idx="138">
                  <c:v>2.51328E-12</c:v>
                </c:pt>
                <c:pt idx="139">
                  <c:v>2.52594E-12</c:v>
                </c:pt>
                <c:pt idx="140">
                  <c:v>2.5119200000000001E-12</c:v>
                </c:pt>
                <c:pt idx="141">
                  <c:v>2.51557E-12</c:v>
                </c:pt>
                <c:pt idx="142">
                  <c:v>2.5317300000000002E-12</c:v>
                </c:pt>
                <c:pt idx="143">
                  <c:v>2.5201700000000002E-12</c:v>
                </c:pt>
                <c:pt idx="144">
                  <c:v>2.51845E-12</c:v>
                </c:pt>
                <c:pt idx="145">
                  <c:v>2.50186E-12</c:v>
                </c:pt>
                <c:pt idx="146">
                  <c:v>2.5280099999999998E-12</c:v>
                </c:pt>
                <c:pt idx="147">
                  <c:v>2.5152199999999999E-12</c:v>
                </c:pt>
                <c:pt idx="148">
                  <c:v>2.50658E-12</c:v>
                </c:pt>
                <c:pt idx="149">
                  <c:v>2.5050299999999999E-12</c:v>
                </c:pt>
                <c:pt idx="150">
                  <c:v>2.5091999999999998E-12</c:v>
                </c:pt>
                <c:pt idx="151">
                  <c:v>2.50713E-12</c:v>
                </c:pt>
                <c:pt idx="152">
                  <c:v>2.5230800000000002E-12</c:v>
                </c:pt>
                <c:pt idx="153">
                  <c:v>2.5101100000000001E-12</c:v>
                </c:pt>
                <c:pt idx="154">
                  <c:v>2.5254300000000001E-12</c:v>
                </c:pt>
                <c:pt idx="155">
                  <c:v>2.5173699999999998E-12</c:v>
                </c:pt>
                <c:pt idx="156">
                  <c:v>2.5069399999999998E-12</c:v>
                </c:pt>
                <c:pt idx="157">
                  <c:v>2.5161000000000002E-12</c:v>
                </c:pt>
                <c:pt idx="158">
                  <c:v>2.52334E-12</c:v>
                </c:pt>
                <c:pt idx="159">
                  <c:v>2.51178E-12</c:v>
                </c:pt>
                <c:pt idx="160">
                  <c:v>2.52426E-12</c:v>
                </c:pt>
                <c:pt idx="161">
                  <c:v>2.52033E-12</c:v>
                </c:pt>
                <c:pt idx="162">
                  <c:v>2.5041399999999999E-12</c:v>
                </c:pt>
                <c:pt idx="163">
                  <c:v>2.5219500000000002E-12</c:v>
                </c:pt>
                <c:pt idx="164">
                  <c:v>2.5289200000000001E-12</c:v>
                </c:pt>
                <c:pt idx="165">
                  <c:v>2.53661E-12</c:v>
                </c:pt>
                <c:pt idx="166">
                  <c:v>2.51585E-12</c:v>
                </c:pt>
                <c:pt idx="167">
                  <c:v>2.5126499999999998E-12</c:v>
                </c:pt>
                <c:pt idx="168">
                  <c:v>2.52457E-12</c:v>
                </c:pt>
                <c:pt idx="169">
                  <c:v>2.5210200000000001E-12</c:v>
                </c:pt>
                <c:pt idx="170">
                  <c:v>2.5231400000000001E-12</c:v>
                </c:pt>
                <c:pt idx="171">
                  <c:v>2.5293099999999999E-12</c:v>
                </c:pt>
                <c:pt idx="172">
                  <c:v>2.5219899999999998E-12</c:v>
                </c:pt>
                <c:pt idx="173">
                  <c:v>2.5317099999999999E-12</c:v>
                </c:pt>
                <c:pt idx="174">
                  <c:v>2.5167100000000001E-12</c:v>
                </c:pt>
                <c:pt idx="175">
                  <c:v>2.5321000000000001E-12</c:v>
                </c:pt>
                <c:pt idx="176">
                  <c:v>2.5376500000000002E-12</c:v>
                </c:pt>
                <c:pt idx="177">
                  <c:v>2.5192500000000002E-12</c:v>
                </c:pt>
                <c:pt idx="178">
                  <c:v>2.51226E-12</c:v>
                </c:pt>
                <c:pt idx="179">
                  <c:v>2.52655E-12</c:v>
                </c:pt>
                <c:pt idx="180">
                  <c:v>2.5243899999999999E-12</c:v>
                </c:pt>
                <c:pt idx="181">
                  <c:v>2.53172E-12</c:v>
                </c:pt>
                <c:pt idx="182">
                  <c:v>2.5303699999999998E-12</c:v>
                </c:pt>
                <c:pt idx="183">
                  <c:v>2.5277699999999998E-12</c:v>
                </c:pt>
                <c:pt idx="184">
                  <c:v>2.5260500000000001E-12</c:v>
                </c:pt>
                <c:pt idx="185">
                  <c:v>2.5365800000000001E-12</c:v>
                </c:pt>
                <c:pt idx="186">
                  <c:v>2.5504700000000001E-12</c:v>
                </c:pt>
                <c:pt idx="187">
                  <c:v>2.5164199999999999E-12</c:v>
                </c:pt>
                <c:pt idx="188">
                  <c:v>2.5312E-12</c:v>
                </c:pt>
                <c:pt idx="189">
                  <c:v>2.5312599999999999E-12</c:v>
                </c:pt>
                <c:pt idx="190">
                  <c:v>2.5098700000000001E-12</c:v>
                </c:pt>
                <c:pt idx="191">
                  <c:v>2.5201300000000001E-12</c:v>
                </c:pt>
                <c:pt idx="192">
                  <c:v>2.5287999999999999E-12</c:v>
                </c:pt>
                <c:pt idx="193">
                  <c:v>2.5338800000000001E-12</c:v>
                </c:pt>
                <c:pt idx="194">
                  <c:v>2.5225099999999999E-12</c:v>
                </c:pt>
                <c:pt idx="195">
                  <c:v>2.5246999999999999E-12</c:v>
                </c:pt>
                <c:pt idx="196">
                  <c:v>2.5145300000000002E-12</c:v>
                </c:pt>
                <c:pt idx="197">
                  <c:v>2.5462699999999998E-12</c:v>
                </c:pt>
                <c:pt idx="198">
                  <c:v>2.5223999999999998E-12</c:v>
                </c:pt>
                <c:pt idx="199">
                  <c:v>2.55415E-12</c:v>
                </c:pt>
                <c:pt idx="200">
                  <c:v>2.5418299999999999E-12</c:v>
                </c:pt>
                <c:pt idx="201">
                  <c:v>2.5366699999999999E-12</c:v>
                </c:pt>
                <c:pt idx="202">
                  <c:v>2.5264099999999999E-12</c:v>
                </c:pt>
                <c:pt idx="203">
                  <c:v>2.54027E-12</c:v>
                </c:pt>
                <c:pt idx="204">
                  <c:v>2.5274299999999999E-12</c:v>
                </c:pt>
                <c:pt idx="205">
                  <c:v>2.5424099999999999E-12</c:v>
                </c:pt>
                <c:pt idx="206">
                  <c:v>2.5512399999999999E-12</c:v>
                </c:pt>
                <c:pt idx="207">
                  <c:v>2.5516499999999999E-12</c:v>
                </c:pt>
                <c:pt idx="208">
                  <c:v>2.5505099999999998E-12</c:v>
                </c:pt>
                <c:pt idx="209">
                  <c:v>2.54598E-12</c:v>
                </c:pt>
                <c:pt idx="210">
                  <c:v>2.5308100000000002E-12</c:v>
                </c:pt>
                <c:pt idx="211">
                  <c:v>2.51906E-12</c:v>
                </c:pt>
                <c:pt idx="212">
                  <c:v>2.5506000000000001E-12</c:v>
                </c:pt>
                <c:pt idx="213">
                  <c:v>2.5433900000000001E-12</c:v>
                </c:pt>
                <c:pt idx="214">
                  <c:v>2.53363E-12</c:v>
                </c:pt>
                <c:pt idx="215">
                  <c:v>2.56975E-12</c:v>
                </c:pt>
                <c:pt idx="216">
                  <c:v>2.5533499999999998E-12</c:v>
                </c:pt>
                <c:pt idx="217">
                  <c:v>2.5630299999999998E-12</c:v>
                </c:pt>
                <c:pt idx="218">
                  <c:v>2.57734E-12</c:v>
                </c:pt>
                <c:pt idx="219">
                  <c:v>2.5556700000000002E-12</c:v>
                </c:pt>
                <c:pt idx="220">
                  <c:v>2.5425400000000002E-12</c:v>
                </c:pt>
                <c:pt idx="221">
                  <c:v>2.5609099999999998E-12</c:v>
                </c:pt>
                <c:pt idx="222">
                  <c:v>2.5500300000000002E-12</c:v>
                </c:pt>
                <c:pt idx="223">
                  <c:v>2.5628900000000002E-12</c:v>
                </c:pt>
                <c:pt idx="224">
                  <c:v>2.5552999999999998E-12</c:v>
                </c:pt>
                <c:pt idx="225">
                  <c:v>2.5687799999999999E-12</c:v>
                </c:pt>
                <c:pt idx="226">
                  <c:v>2.53425E-12</c:v>
                </c:pt>
                <c:pt idx="227">
                  <c:v>2.5532499999999998E-12</c:v>
                </c:pt>
                <c:pt idx="228">
                  <c:v>2.5838200000000002E-12</c:v>
                </c:pt>
                <c:pt idx="229">
                  <c:v>2.5627500000000002E-12</c:v>
                </c:pt>
                <c:pt idx="230">
                  <c:v>2.5778399999999998E-12</c:v>
                </c:pt>
                <c:pt idx="231">
                  <c:v>2.56715E-12</c:v>
                </c:pt>
                <c:pt idx="232">
                  <c:v>2.57594E-12</c:v>
                </c:pt>
                <c:pt idx="233">
                  <c:v>2.5697399999999999E-12</c:v>
                </c:pt>
                <c:pt idx="234">
                  <c:v>2.5720999999999999E-12</c:v>
                </c:pt>
                <c:pt idx="235">
                  <c:v>2.5687799999999999E-12</c:v>
                </c:pt>
                <c:pt idx="236">
                  <c:v>2.5894900000000001E-12</c:v>
                </c:pt>
                <c:pt idx="237">
                  <c:v>2.5723600000000002E-12</c:v>
                </c:pt>
                <c:pt idx="238">
                  <c:v>2.5909799999999999E-12</c:v>
                </c:pt>
                <c:pt idx="239">
                  <c:v>2.5979400000000001E-12</c:v>
                </c:pt>
                <c:pt idx="240">
                  <c:v>2.57642E-12</c:v>
                </c:pt>
                <c:pt idx="241">
                  <c:v>2.6250399999999999E-12</c:v>
                </c:pt>
                <c:pt idx="242">
                  <c:v>2.58144E-12</c:v>
                </c:pt>
                <c:pt idx="243">
                  <c:v>2.5940000000000001E-12</c:v>
                </c:pt>
                <c:pt idx="244">
                  <c:v>2.6034500000000002E-12</c:v>
                </c:pt>
                <c:pt idx="245">
                  <c:v>2.5870699999999998E-12</c:v>
                </c:pt>
                <c:pt idx="246">
                  <c:v>2.59721E-12</c:v>
                </c:pt>
                <c:pt idx="247">
                  <c:v>2.6035299999999999E-12</c:v>
                </c:pt>
                <c:pt idx="248">
                  <c:v>2.58647E-12</c:v>
                </c:pt>
                <c:pt idx="249">
                  <c:v>2.6334899999999999E-12</c:v>
                </c:pt>
                <c:pt idx="250">
                  <c:v>2.6078699999999999E-12</c:v>
                </c:pt>
                <c:pt idx="251">
                  <c:v>2.6228899999999999E-12</c:v>
                </c:pt>
                <c:pt idx="252">
                  <c:v>2.6097199999999999E-12</c:v>
                </c:pt>
                <c:pt idx="253">
                  <c:v>2.6107600000000001E-12</c:v>
                </c:pt>
                <c:pt idx="254">
                  <c:v>2.60781E-12</c:v>
                </c:pt>
                <c:pt idx="255">
                  <c:v>2.6183600000000002E-12</c:v>
                </c:pt>
                <c:pt idx="256">
                  <c:v>2.5989000000000002E-12</c:v>
                </c:pt>
                <c:pt idx="257">
                  <c:v>2.6248200000000001E-12</c:v>
                </c:pt>
                <c:pt idx="258">
                  <c:v>2.6392299999999999E-12</c:v>
                </c:pt>
                <c:pt idx="259">
                  <c:v>2.64153E-12</c:v>
                </c:pt>
                <c:pt idx="260">
                  <c:v>2.6193E-12</c:v>
                </c:pt>
                <c:pt idx="261">
                  <c:v>2.6307000000000001E-12</c:v>
                </c:pt>
                <c:pt idx="262">
                  <c:v>2.6165500000000002E-12</c:v>
                </c:pt>
                <c:pt idx="263">
                  <c:v>2.6495199999999998E-12</c:v>
                </c:pt>
                <c:pt idx="264">
                  <c:v>2.6391299999999999E-12</c:v>
                </c:pt>
                <c:pt idx="265">
                  <c:v>2.63914E-12</c:v>
                </c:pt>
                <c:pt idx="266">
                  <c:v>2.6335700000000001E-12</c:v>
                </c:pt>
                <c:pt idx="267">
                  <c:v>2.6436499999999999E-12</c:v>
                </c:pt>
                <c:pt idx="268">
                  <c:v>2.6599100000000001E-12</c:v>
                </c:pt>
                <c:pt idx="269">
                  <c:v>2.6548E-12</c:v>
                </c:pt>
                <c:pt idx="270">
                  <c:v>2.64848E-12</c:v>
                </c:pt>
                <c:pt idx="271">
                  <c:v>2.64519E-12</c:v>
                </c:pt>
                <c:pt idx="272">
                  <c:v>2.6876199999999998E-12</c:v>
                </c:pt>
                <c:pt idx="273">
                  <c:v>2.6908900000000001E-12</c:v>
                </c:pt>
                <c:pt idx="274">
                  <c:v>2.6993800000000002E-12</c:v>
                </c:pt>
                <c:pt idx="275">
                  <c:v>2.7095099999999998E-12</c:v>
                </c:pt>
                <c:pt idx="276">
                  <c:v>2.6909600000000001E-12</c:v>
                </c:pt>
                <c:pt idx="277">
                  <c:v>2.7216800000000002E-12</c:v>
                </c:pt>
                <c:pt idx="278">
                  <c:v>2.6999200000000001E-12</c:v>
                </c:pt>
                <c:pt idx="279">
                  <c:v>2.7174199999999999E-12</c:v>
                </c:pt>
                <c:pt idx="280">
                  <c:v>2.7519899999999999E-12</c:v>
                </c:pt>
                <c:pt idx="281">
                  <c:v>2.7441E-12</c:v>
                </c:pt>
                <c:pt idx="282">
                  <c:v>2.7636199999999999E-12</c:v>
                </c:pt>
                <c:pt idx="283">
                  <c:v>2.79752E-12</c:v>
                </c:pt>
                <c:pt idx="284">
                  <c:v>2.8202E-12</c:v>
                </c:pt>
                <c:pt idx="285">
                  <c:v>2.8516000000000001E-12</c:v>
                </c:pt>
                <c:pt idx="286">
                  <c:v>2.8782899999999998E-12</c:v>
                </c:pt>
                <c:pt idx="287">
                  <c:v>2.9285500000000001E-12</c:v>
                </c:pt>
                <c:pt idx="288">
                  <c:v>2.99086E-12</c:v>
                </c:pt>
                <c:pt idx="289">
                  <c:v>3.0306700000000001E-12</c:v>
                </c:pt>
                <c:pt idx="290">
                  <c:v>3.1214599999999999E-12</c:v>
                </c:pt>
                <c:pt idx="291">
                  <c:v>3.2209499999999999E-12</c:v>
                </c:pt>
                <c:pt idx="292">
                  <c:v>3.36788E-12</c:v>
                </c:pt>
                <c:pt idx="293">
                  <c:v>3.46378E-12</c:v>
                </c:pt>
                <c:pt idx="294">
                  <c:v>3.6118E-12</c:v>
                </c:pt>
                <c:pt idx="295">
                  <c:v>3.8176100000000003E-12</c:v>
                </c:pt>
                <c:pt idx="296">
                  <c:v>4.1063E-12</c:v>
                </c:pt>
                <c:pt idx="297">
                  <c:v>4.6127099999999996E-12</c:v>
                </c:pt>
                <c:pt idx="298">
                  <c:v>5.1737299999999996E-12</c:v>
                </c:pt>
                <c:pt idx="299">
                  <c:v>5.7923599999999998E-12</c:v>
                </c:pt>
                <c:pt idx="300">
                  <c:v>6.7315400000000002E-12</c:v>
                </c:pt>
                <c:pt idx="301">
                  <c:v>8.7883900000000007E-12</c:v>
                </c:pt>
              </c:numCache>
            </c:numRef>
          </c:yVal>
          <c:smooth val="1"/>
          <c:extLst>
            <c:ext xmlns:c16="http://schemas.microsoft.com/office/drawing/2014/chart" uri="{C3380CC4-5D6E-409C-BE32-E72D297353CC}">
              <c16:uniqueId val="{00000004-96F5-4F92-9904-D01EBA093CBF}"/>
            </c:ext>
          </c:extLst>
        </c:ser>
        <c:ser>
          <c:idx val="5"/>
          <c:order val="5"/>
          <c:tx>
            <c:v>4Ring-01-27</c:v>
          </c:tx>
          <c:spPr>
            <a:ln w="19050" cap="rnd">
              <a:solidFill>
                <a:schemeClr val="accent6"/>
              </a:solidFill>
              <a:round/>
            </a:ln>
            <a:effectLst/>
          </c:spPr>
          <c:marker>
            <c:symbol val="none"/>
          </c:marker>
          <c:xVal>
            <c:numRef>
              <c:f>PiN!$U$3:$U$304</c:f>
              <c:numCache>
                <c:formatCode>General</c:formatCode>
                <c:ptCount val="302"/>
                <c:pt idx="0">
                  <c:v>0</c:v>
                </c:pt>
                <c:pt idx="1">
                  <c:v>-0.2</c:v>
                </c:pt>
                <c:pt idx="2">
                  <c:v>-0.4</c:v>
                </c:pt>
                <c:pt idx="3">
                  <c:v>-0.6</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pt idx="20">
                  <c:v>-4</c:v>
                </c:pt>
                <c:pt idx="21">
                  <c:v>-4.2</c:v>
                </c:pt>
                <c:pt idx="22">
                  <c:v>-4.4000000000000004</c:v>
                </c:pt>
                <c:pt idx="23">
                  <c:v>-4.5999999999999996</c:v>
                </c:pt>
                <c:pt idx="24">
                  <c:v>-4.8</c:v>
                </c:pt>
                <c:pt idx="25">
                  <c:v>-5</c:v>
                </c:pt>
                <c:pt idx="26">
                  <c:v>-5.2</c:v>
                </c:pt>
                <c:pt idx="27">
                  <c:v>-5.4</c:v>
                </c:pt>
                <c:pt idx="28">
                  <c:v>-5.6</c:v>
                </c:pt>
                <c:pt idx="29">
                  <c:v>-5.8</c:v>
                </c:pt>
                <c:pt idx="30">
                  <c:v>-6</c:v>
                </c:pt>
                <c:pt idx="31">
                  <c:v>-6.2</c:v>
                </c:pt>
                <c:pt idx="32">
                  <c:v>-6.4</c:v>
                </c:pt>
                <c:pt idx="33">
                  <c:v>-6.6</c:v>
                </c:pt>
                <c:pt idx="34">
                  <c:v>-6.8</c:v>
                </c:pt>
                <c:pt idx="35">
                  <c:v>-7</c:v>
                </c:pt>
                <c:pt idx="36">
                  <c:v>-7.2</c:v>
                </c:pt>
                <c:pt idx="37">
                  <c:v>-7.4</c:v>
                </c:pt>
                <c:pt idx="38">
                  <c:v>-7.6</c:v>
                </c:pt>
                <c:pt idx="39">
                  <c:v>-7.8</c:v>
                </c:pt>
                <c:pt idx="40">
                  <c:v>-8</c:v>
                </c:pt>
                <c:pt idx="41">
                  <c:v>-8.2000000000000011</c:v>
                </c:pt>
                <c:pt idx="42">
                  <c:v>-8.4</c:v>
                </c:pt>
                <c:pt idx="43">
                  <c:v>-8.6</c:v>
                </c:pt>
                <c:pt idx="44">
                  <c:v>-8.8000000000000007</c:v>
                </c:pt>
                <c:pt idx="45">
                  <c:v>-9</c:v>
                </c:pt>
                <c:pt idx="46">
                  <c:v>-9.2000000000000011</c:v>
                </c:pt>
                <c:pt idx="47">
                  <c:v>-9.4</c:v>
                </c:pt>
                <c:pt idx="48">
                  <c:v>-9.6</c:v>
                </c:pt>
                <c:pt idx="49">
                  <c:v>-9.8000000000000007</c:v>
                </c:pt>
                <c:pt idx="50">
                  <c:v>-10</c:v>
                </c:pt>
                <c:pt idx="51">
                  <c:v>-10.199999999999999</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-16.399999999999999</c:v>
                </c:pt>
                <c:pt idx="83">
                  <c:v>-16.600000000000001</c:v>
                </c:pt>
                <c:pt idx="84">
                  <c:v>-16.8</c:v>
                </c:pt>
                <c:pt idx="85">
                  <c:v>-17</c:v>
                </c:pt>
                <c:pt idx="86">
                  <c:v>-17.2</c:v>
                </c:pt>
                <c:pt idx="87">
                  <c:v>-17.399999999999999</c:v>
                </c:pt>
                <c:pt idx="88">
                  <c:v>-17.600000000000001</c:v>
                </c:pt>
                <c:pt idx="89">
                  <c:v>-17.8</c:v>
                </c:pt>
                <c:pt idx="90">
                  <c:v>-18</c:v>
                </c:pt>
                <c:pt idx="91">
                  <c:v>-18.2</c:v>
                </c:pt>
                <c:pt idx="92">
                  <c:v>-18.399999999999999</c:v>
                </c:pt>
                <c:pt idx="93">
                  <c:v>-18.600000000000001</c:v>
                </c:pt>
                <c:pt idx="94">
                  <c:v>-18.8</c:v>
                </c:pt>
                <c:pt idx="95">
                  <c:v>-19</c:v>
                </c:pt>
                <c:pt idx="96">
                  <c:v>-19.2</c:v>
                </c:pt>
                <c:pt idx="97">
                  <c:v>-19.399999999999999</c:v>
                </c:pt>
                <c:pt idx="98">
                  <c:v>-19.600000000000001</c:v>
                </c:pt>
                <c:pt idx="99">
                  <c:v>-19.8</c:v>
                </c:pt>
                <c:pt idx="100">
                  <c:v>-20</c:v>
                </c:pt>
                <c:pt idx="101">
                  <c:v>-20.2</c:v>
                </c:pt>
                <c:pt idx="102">
                  <c:v>-20.399999999999999</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-23.2</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c:v>
                </c:pt>
                <c:pt idx="152">
                  <c:v>-29.8</c:v>
                </c:pt>
                <c:pt idx="153">
                  <c:v>-29.6</c:v>
                </c:pt>
                <c:pt idx="154">
                  <c:v>-29.4</c:v>
                </c:pt>
                <c:pt idx="155">
                  <c:v>-29.2</c:v>
                </c:pt>
                <c:pt idx="156">
                  <c:v>-29</c:v>
                </c:pt>
                <c:pt idx="157">
                  <c:v>-28.8</c:v>
                </c:pt>
                <c:pt idx="158">
                  <c:v>-28.6</c:v>
                </c:pt>
                <c:pt idx="159">
                  <c:v>-28.4</c:v>
                </c:pt>
                <c:pt idx="160">
                  <c:v>-28.2</c:v>
                </c:pt>
                <c:pt idx="161">
                  <c:v>-28</c:v>
                </c:pt>
                <c:pt idx="162">
                  <c:v>-27.8</c:v>
                </c:pt>
                <c:pt idx="163">
                  <c:v>-27.6</c:v>
                </c:pt>
                <c:pt idx="164">
                  <c:v>-27.4</c:v>
                </c:pt>
                <c:pt idx="165">
                  <c:v>-27.2</c:v>
                </c:pt>
                <c:pt idx="166">
                  <c:v>-27</c:v>
                </c:pt>
                <c:pt idx="167">
                  <c:v>-26.8</c:v>
                </c:pt>
                <c:pt idx="168">
                  <c:v>-26.6</c:v>
                </c:pt>
                <c:pt idx="169">
                  <c:v>-26.4</c:v>
                </c:pt>
                <c:pt idx="170">
                  <c:v>-26.2</c:v>
                </c:pt>
                <c:pt idx="171">
                  <c:v>-26</c:v>
                </c:pt>
                <c:pt idx="172">
                  <c:v>-25.8</c:v>
                </c:pt>
                <c:pt idx="173">
                  <c:v>-25.6</c:v>
                </c:pt>
                <c:pt idx="174">
                  <c:v>-25.4</c:v>
                </c:pt>
                <c:pt idx="175">
                  <c:v>-25.2</c:v>
                </c:pt>
                <c:pt idx="176">
                  <c:v>-25</c:v>
                </c:pt>
                <c:pt idx="177">
                  <c:v>-24.8</c:v>
                </c:pt>
                <c:pt idx="178">
                  <c:v>-24.6</c:v>
                </c:pt>
                <c:pt idx="179">
                  <c:v>-24.4</c:v>
                </c:pt>
                <c:pt idx="180">
                  <c:v>-24.2</c:v>
                </c:pt>
                <c:pt idx="181">
                  <c:v>-24</c:v>
                </c:pt>
                <c:pt idx="182">
                  <c:v>-23.8</c:v>
                </c:pt>
                <c:pt idx="183">
                  <c:v>-23.6</c:v>
                </c:pt>
                <c:pt idx="184">
                  <c:v>-23.4</c:v>
                </c:pt>
                <c:pt idx="185">
                  <c:v>-23.2</c:v>
                </c:pt>
                <c:pt idx="186">
                  <c:v>-23</c:v>
                </c:pt>
                <c:pt idx="187">
                  <c:v>-22.8</c:v>
                </c:pt>
                <c:pt idx="188">
                  <c:v>-22.6</c:v>
                </c:pt>
                <c:pt idx="189">
                  <c:v>-22.4</c:v>
                </c:pt>
                <c:pt idx="190">
                  <c:v>-22.2</c:v>
                </c:pt>
                <c:pt idx="191">
                  <c:v>-22</c:v>
                </c:pt>
                <c:pt idx="192">
                  <c:v>-21.8</c:v>
                </c:pt>
                <c:pt idx="193">
                  <c:v>-21.6</c:v>
                </c:pt>
                <c:pt idx="194">
                  <c:v>-21.4</c:v>
                </c:pt>
                <c:pt idx="195">
                  <c:v>-21.2</c:v>
                </c:pt>
                <c:pt idx="196">
                  <c:v>-21</c:v>
                </c:pt>
                <c:pt idx="197">
                  <c:v>-20.8</c:v>
                </c:pt>
                <c:pt idx="198">
                  <c:v>-20.6</c:v>
                </c:pt>
                <c:pt idx="199">
                  <c:v>-20.399999999999999</c:v>
                </c:pt>
                <c:pt idx="200">
                  <c:v>-20.2</c:v>
                </c:pt>
                <c:pt idx="201">
                  <c:v>-20</c:v>
                </c:pt>
                <c:pt idx="202">
                  <c:v>-19.8</c:v>
                </c:pt>
                <c:pt idx="203">
                  <c:v>-19.600000000000001</c:v>
                </c:pt>
                <c:pt idx="204">
                  <c:v>-19.399999999999999</c:v>
                </c:pt>
                <c:pt idx="205">
                  <c:v>-19.2</c:v>
                </c:pt>
                <c:pt idx="206">
                  <c:v>-19</c:v>
                </c:pt>
                <c:pt idx="207">
                  <c:v>-18.8</c:v>
                </c:pt>
                <c:pt idx="208">
                  <c:v>-18.600000000000001</c:v>
                </c:pt>
                <c:pt idx="209">
                  <c:v>-18.399999999999999</c:v>
                </c:pt>
                <c:pt idx="210">
                  <c:v>-18.2</c:v>
                </c:pt>
                <c:pt idx="211">
                  <c:v>-18</c:v>
                </c:pt>
                <c:pt idx="212">
                  <c:v>-17.8</c:v>
                </c:pt>
                <c:pt idx="213">
                  <c:v>-17.600000000000001</c:v>
                </c:pt>
                <c:pt idx="214">
                  <c:v>-17.399999999999999</c:v>
                </c:pt>
                <c:pt idx="215">
                  <c:v>-17.2</c:v>
                </c:pt>
                <c:pt idx="216">
                  <c:v>-17</c:v>
                </c:pt>
                <c:pt idx="217">
                  <c:v>-16.8</c:v>
                </c:pt>
                <c:pt idx="218">
                  <c:v>-16.600000000000001</c:v>
                </c:pt>
                <c:pt idx="219">
                  <c:v>-16.399999999999999</c:v>
                </c:pt>
                <c:pt idx="220">
                  <c:v>-16.2</c:v>
                </c:pt>
                <c:pt idx="221">
                  <c:v>-16</c:v>
                </c:pt>
                <c:pt idx="222">
                  <c:v>-15.8</c:v>
                </c:pt>
                <c:pt idx="223">
                  <c:v>-15.6</c:v>
                </c:pt>
                <c:pt idx="224">
                  <c:v>-15.4</c:v>
                </c:pt>
                <c:pt idx="225">
                  <c:v>-15.2</c:v>
                </c:pt>
                <c:pt idx="226">
                  <c:v>-15</c:v>
                </c:pt>
                <c:pt idx="227">
                  <c:v>-14.8</c:v>
                </c:pt>
                <c:pt idx="228">
                  <c:v>-14.6</c:v>
                </c:pt>
                <c:pt idx="229">
                  <c:v>-14.4</c:v>
                </c:pt>
                <c:pt idx="230">
                  <c:v>-14.2</c:v>
                </c:pt>
                <c:pt idx="231">
                  <c:v>-14</c:v>
                </c:pt>
                <c:pt idx="232">
                  <c:v>-13.8</c:v>
                </c:pt>
                <c:pt idx="233">
                  <c:v>-13.6</c:v>
                </c:pt>
                <c:pt idx="234">
                  <c:v>-13.4</c:v>
                </c:pt>
                <c:pt idx="235">
                  <c:v>-13.2</c:v>
                </c:pt>
                <c:pt idx="236">
                  <c:v>-13</c:v>
                </c:pt>
                <c:pt idx="237">
                  <c:v>-12.8</c:v>
                </c:pt>
                <c:pt idx="238">
                  <c:v>-12.6</c:v>
                </c:pt>
                <c:pt idx="239">
                  <c:v>-12.4</c:v>
                </c:pt>
                <c:pt idx="240">
                  <c:v>-12.2</c:v>
                </c:pt>
                <c:pt idx="241">
                  <c:v>-12</c:v>
                </c:pt>
                <c:pt idx="242">
                  <c:v>-11.8</c:v>
                </c:pt>
                <c:pt idx="243">
                  <c:v>-11.6</c:v>
                </c:pt>
                <c:pt idx="244">
                  <c:v>-11.4</c:v>
                </c:pt>
                <c:pt idx="245">
                  <c:v>-11.2</c:v>
                </c:pt>
                <c:pt idx="246">
                  <c:v>-11</c:v>
                </c:pt>
                <c:pt idx="247">
                  <c:v>-10.8</c:v>
                </c:pt>
                <c:pt idx="248">
                  <c:v>-10.6</c:v>
                </c:pt>
                <c:pt idx="249">
                  <c:v>-10.4</c:v>
                </c:pt>
                <c:pt idx="250">
                  <c:v>-10.199999999999999</c:v>
                </c:pt>
                <c:pt idx="251">
                  <c:v>-10</c:v>
                </c:pt>
                <c:pt idx="252">
                  <c:v>-9.8000000000000007</c:v>
                </c:pt>
                <c:pt idx="253">
                  <c:v>-9.6</c:v>
                </c:pt>
                <c:pt idx="254">
                  <c:v>-9.4</c:v>
                </c:pt>
                <c:pt idx="255">
                  <c:v>-9.2000000000000011</c:v>
                </c:pt>
                <c:pt idx="256">
                  <c:v>-9</c:v>
                </c:pt>
                <c:pt idx="257">
                  <c:v>-8.8000000000000007</c:v>
                </c:pt>
                <c:pt idx="258">
                  <c:v>-8.6</c:v>
                </c:pt>
                <c:pt idx="259">
                  <c:v>-8.4</c:v>
                </c:pt>
                <c:pt idx="260">
                  <c:v>-8.2000000000000011</c:v>
                </c:pt>
                <c:pt idx="261">
                  <c:v>-8</c:v>
                </c:pt>
                <c:pt idx="262">
                  <c:v>-7.8</c:v>
                </c:pt>
                <c:pt idx="263">
                  <c:v>-7.6</c:v>
                </c:pt>
                <c:pt idx="264">
                  <c:v>-7.4</c:v>
                </c:pt>
                <c:pt idx="265">
                  <c:v>-7.2</c:v>
                </c:pt>
                <c:pt idx="266">
                  <c:v>-7</c:v>
                </c:pt>
                <c:pt idx="267">
                  <c:v>-6.8</c:v>
                </c:pt>
                <c:pt idx="268">
                  <c:v>-6.6</c:v>
                </c:pt>
                <c:pt idx="269">
                  <c:v>-6.4</c:v>
                </c:pt>
                <c:pt idx="270">
                  <c:v>-6.2</c:v>
                </c:pt>
                <c:pt idx="271">
                  <c:v>-6</c:v>
                </c:pt>
                <c:pt idx="272">
                  <c:v>-5.8</c:v>
                </c:pt>
                <c:pt idx="273">
                  <c:v>-5.6</c:v>
                </c:pt>
                <c:pt idx="274">
                  <c:v>-5.4</c:v>
                </c:pt>
                <c:pt idx="275">
                  <c:v>-5.2</c:v>
                </c:pt>
                <c:pt idx="276">
                  <c:v>-5</c:v>
                </c:pt>
                <c:pt idx="277">
                  <c:v>-4.8</c:v>
                </c:pt>
                <c:pt idx="278">
                  <c:v>-4.5999999999999996</c:v>
                </c:pt>
                <c:pt idx="279">
                  <c:v>-4.4000000000000004</c:v>
                </c:pt>
                <c:pt idx="280">
                  <c:v>-4.2</c:v>
                </c:pt>
                <c:pt idx="281">
                  <c:v>-4</c:v>
                </c:pt>
                <c:pt idx="282">
                  <c:v>-3.8</c:v>
                </c:pt>
                <c:pt idx="283">
                  <c:v>-3.6</c:v>
                </c:pt>
                <c:pt idx="284">
                  <c:v>-3.4</c:v>
                </c:pt>
                <c:pt idx="285">
                  <c:v>-3.2</c:v>
                </c:pt>
                <c:pt idx="286">
                  <c:v>-3</c:v>
                </c:pt>
                <c:pt idx="287">
                  <c:v>-2.8</c:v>
                </c:pt>
                <c:pt idx="288">
                  <c:v>-2.6</c:v>
                </c:pt>
                <c:pt idx="289">
                  <c:v>-2.4</c:v>
                </c:pt>
                <c:pt idx="290">
                  <c:v>-2.2000000000000002</c:v>
                </c:pt>
                <c:pt idx="291">
                  <c:v>-2</c:v>
                </c:pt>
                <c:pt idx="292">
                  <c:v>-1.8</c:v>
                </c:pt>
                <c:pt idx="293">
                  <c:v>-1.6</c:v>
                </c:pt>
                <c:pt idx="294">
                  <c:v>-1.4</c:v>
                </c:pt>
                <c:pt idx="295">
                  <c:v>-1.2</c:v>
                </c:pt>
                <c:pt idx="296">
                  <c:v>-1</c:v>
                </c:pt>
                <c:pt idx="297">
                  <c:v>-0.8</c:v>
                </c:pt>
                <c:pt idx="298">
                  <c:v>-0.6</c:v>
                </c:pt>
                <c:pt idx="299">
                  <c:v>-0.4</c:v>
                </c:pt>
                <c:pt idx="300">
                  <c:v>-0.2</c:v>
                </c:pt>
                <c:pt idx="301">
                  <c:v>0</c:v>
                </c:pt>
              </c:numCache>
            </c:numRef>
          </c:xVal>
          <c:yVal>
            <c:numRef>
              <c:f>PiN!$V$3:$V$304</c:f>
              <c:numCache>
                <c:formatCode>0.00E+00</c:formatCode>
                <c:ptCount val="302"/>
                <c:pt idx="0">
                  <c:v>8.6632100000000006E-12</c:v>
                </c:pt>
                <c:pt idx="1">
                  <c:v>6.6698400000000002E-12</c:v>
                </c:pt>
                <c:pt idx="2">
                  <c:v>5.7536499999999998E-12</c:v>
                </c:pt>
                <c:pt idx="3">
                  <c:v>5.1480399999999999E-12</c:v>
                </c:pt>
                <c:pt idx="4">
                  <c:v>4.6841999999999998E-12</c:v>
                </c:pt>
                <c:pt idx="5">
                  <c:v>4.1715700000000002E-12</c:v>
                </c:pt>
                <c:pt idx="6">
                  <c:v>3.8240400000000003E-12</c:v>
                </c:pt>
                <c:pt idx="7">
                  <c:v>3.6182899999999999E-12</c:v>
                </c:pt>
                <c:pt idx="8">
                  <c:v>3.4678200000000001E-12</c:v>
                </c:pt>
                <c:pt idx="9">
                  <c:v>3.3332999999999999E-12</c:v>
                </c:pt>
                <c:pt idx="10">
                  <c:v>3.2029899999999999E-12</c:v>
                </c:pt>
                <c:pt idx="11">
                  <c:v>3.10686E-12</c:v>
                </c:pt>
                <c:pt idx="12">
                  <c:v>3.0548500000000001E-12</c:v>
                </c:pt>
                <c:pt idx="13">
                  <c:v>2.9734300000000002E-12</c:v>
                </c:pt>
                <c:pt idx="14">
                  <c:v>2.9320499999999998E-12</c:v>
                </c:pt>
                <c:pt idx="15">
                  <c:v>2.87211E-12</c:v>
                </c:pt>
                <c:pt idx="16">
                  <c:v>2.8130699999999998E-12</c:v>
                </c:pt>
                <c:pt idx="17">
                  <c:v>2.8171600000000001E-12</c:v>
                </c:pt>
                <c:pt idx="18">
                  <c:v>2.7828699999999998E-12</c:v>
                </c:pt>
                <c:pt idx="19">
                  <c:v>2.75935E-12</c:v>
                </c:pt>
                <c:pt idx="20">
                  <c:v>2.7375199999999998E-12</c:v>
                </c:pt>
                <c:pt idx="21">
                  <c:v>2.7284100000000001E-12</c:v>
                </c:pt>
                <c:pt idx="22">
                  <c:v>2.7224099999999999E-12</c:v>
                </c:pt>
                <c:pt idx="23">
                  <c:v>2.7122400000000002E-12</c:v>
                </c:pt>
                <c:pt idx="24">
                  <c:v>2.68326E-12</c:v>
                </c:pt>
                <c:pt idx="25">
                  <c:v>2.6838299999999999E-12</c:v>
                </c:pt>
                <c:pt idx="26">
                  <c:v>2.68418E-12</c:v>
                </c:pt>
                <c:pt idx="27">
                  <c:v>2.6570000000000001E-12</c:v>
                </c:pt>
                <c:pt idx="28">
                  <c:v>2.6473999999999998E-12</c:v>
                </c:pt>
                <c:pt idx="29">
                  <c:v>2.6473200000000001E-12</c:v>
                </c:pt>
                <c:pt idx="30">
                  <c:v>2.65477E-12</c:v>
                </c:pt>
                <c:pt idx="31">
                  <c:v>2.6432600000000002E-12</c:v>
                </c:pt>
                <c:pt idx="32">
                  <c:v>2.63849E-12</c:v>
                </c:pt>
                <c:pt idx="33">
                  <c:v>2.6418599999999998E-12</c:v>
                </c:pt>
                <c:pt idx="34">
                  <c:v>2.64174E-12</c:v>
                </c:pt>
                <c:pt idx="35">
                  <c:v>2.6244800000000001E-12</c:v>
                </c:pt>
                <c:pt idx="36">
                  <c:v>2.6242499999999998E-12</c:v>
                </c:pt>
                <c:pt idx="37">
                  <c:v>2.6188300000000001E-12</c:v>
                </c:pt>
                <c:pt idx="38">
                  <c:v>2.5962399999999999E-12</c:v>
                </c:pt>
                <c:pt idx="39">
                  <c:v>2.6042600000000001E-12</c:v>
                </c:pt>
                <c:pt idx="40">
                  <c:v>2.60826E-12</c:v>
                </c:pt>
                <c:pt idx="41">
                  <c:v>2.6196299999999998E-12</c:v>
                </c:pt>
                <c:pt idx="42">
                  <c:v>2.6054799999999999E-12</c:v>
                </c:pt>
                <c:pt idx="43">
                  <c:v>2.5965400000000002E-12</c:v>
                </c:pt>
                <c:pt idx="44">
                  <c:v>2.6255199999999999E-12</c:v>
                </c:pt>
                <c:pt idx="45">
                  <c:v>2.61934E-12</c:v>
                </c:pt>
                <c:pt idx="46">
                  <c:v>2.61913E-12</c:v>
                </c:pt>
                <c:pt idx="47">
                  <c:v>2.5781400000000002E-12</c:v>
                </c:pt>
                <c:pt idx="48">
                  <c:v>2.5823400000000001E-12</c:v>
                </c:pt>
                <c:pt idx="49">
                  <c:v>2.58377E-12</c:v>
                </c:pt>
                <c:pt idx="50">
                  <c:v>2.5923399999999998E-12</c:v>
                </c:pt>
                <c:pt idx="51">
                  <c:v>2.5858399999999998E-12</c:v>
                </c:pt>
                <c:pt idx="52">
                  <c:v>2.58582E-12</c:v>
                </c:pt>
                <c:pt idx="53">
                  <c:v>2.5756100000000002E-12</c:v>
                </c:pt>
                <c:pt idx="54">
                  <c:v>2.5822199999999999E-12</c:v>
                </c:pt>
                <c:pt idx="55">
                  <c:v>2.59902E-12</c:v>
                </c:pt>
                <c:pt idx="56">
                  <c:v>2.5760299999999999E-12</c:v>
                </c:pt>
                <c:pt idx="57">
                  <c:v>2.57915E-12</c:v>
                </c:pt>
                <c:pt idx="58">
                  <c:v>2.5616599999999998E-12</c:v>
                </c:pt>
                <c:pt idx="59">
                  <c:v>2.5670200000000001E-12</c:v>
                </c:pt>
                <c:pt idx="60">
                  <c:v>2.5662099999999998E-12</c:v>
                </c:pt>
                <c:pt idx="61">
                  <c:v>2.5591600000000002E-12</c:v>
                </c:pt>
                <c:pt idx="62">
                  <c:v>2.5639100000000001E-12</c:v>
                </c:pt>
                <c:pt idx="63">
                  <c:v>2.5792700000000002E-12</c:v>
                </c:pt>
                <c:pt idx="64">
                  <c:v>2.5762299999999998E-12</c:v>
                </c:pt>
                <c:pt idx="65">
                  <c:v>2.5660099999999999E-12</c:v>
                </c:pt>
                <c:pt idx="66">
                  <c:v>2.5598499999999998E-12</c:v>
                </c:pt>
                <c:pt idx="67">
                  <c:v>2.5446299999999998E-12</c:v>
                </c:pt>
                <c:pt idx="68">
                  <c:v>2.5621399999999998E-12</c:v>
                </c:pt>
                <c:pt idx="69">
                  <c:v>2.5616500000000001E-12</c:v>
                </c:pt>
                <c:pt idx="70">
                  <c:v>2.5317900000000001E-12</c:v>
                </c:pt>
                <c:pt idx="71">
                  <c:v>2.5597199999999999E-12</c:v>
                </c:pt>
                <c:pt idx="72">
                  <c:v>2.5541099999999999E-12</c:v>
                </c:pt>
                <c:pt idx="73">
                  <c:v>2.5666E-12</c:v>
                </c:pt>
                <c:pt idx="74">
                  <c:v>2.5341999999999998E-12</c:v>
                </c:pt>
                <c:pt idx="75">
                  <c:v>2.5347799999999998E-12</c:v>
                </c:pt>
                <c:pt idx="76">
                  <c:v>2.5700300000000001E-12</c:v>
                </c:pt>
                <c:pt idx="77">
                  <c:v>2.5578999999999998E-12</c:v>
                </c:pt>
                <c:pt idx="78">
                  <c:v>2.5518099999999998E-12</c:v>
                </c:pt>
                <c:pt idx="79">
                  <c:v>2.5641200000000002E-12</c:v>
                </c:pt>
                <c:pt idx="80">
                  <c:v>2.5731599999999999E-12</c:v>
                </c:pt>
                <c:pt idx="81">
                  <c:v>2.5516799999999999E-12</c:v>
                </c:pt>
                <c:pt idx="82">
                  <c:v>2.56575E-12</c:v>
                </c:pt>
                <c:pt idx="83">
                  <c:v>2.5434200000000001E-12</c:v>
                </c:pt>
                <c:pt idx="84">
                  <c:v>2.5325E-12</c:v>
                </c:pt>
                <c:pt idx="85">
                  <c:v>2.5499200000000001E-12</c:v>
                </c:pt>
                <c:pt idx="86">
                  <c:v>2.54423E-12</c:v>
                </c:pt>
                <c:pt idx="87">
                  <c:v>2.5456899999999998E-12</c:v>
                </c:pt>
                <c:pt idx="88">
                  <c:v>2.5420500000000001E-12</c:v>
                </c:pt>
                <c:pt idx="89">
                  <c:v>2.5441400000000001E-12</c:v>
                </c:pt>
                <c:pt idx="90">
                  <c:v>2.5316900000000001E-12</c:v>
                </c:pt>
                <c:pt idx="91">
                  <c:v>2.5268099999999998E-12</c:v>
                </c:pt>
                <c:pt idx="92">
                  <c:v>2.51636E-12</c:v>
                </c:pt>
                <c:pt idx="93">
                  <c:v>2.5304399999999999E-12</c:v>
                </c:pt>
                <c:pt idx="94">
                  <c:v>2.5261500000000001E-12</c:v>
                </c:pt>
                <c:pt idx="95">
                  <c:v>2.5187799999999999E-12</c:v>
                </c:pt>
                <c:pt idx="96">
                  <c:v>2.5353599999999998E-12</c:v>
                </c:pt>
                <c:pt idx="97">
                  <c:v>2.5531400000000002E-12</c:v>
                </c:pt>
                <c:pt idx="98">
                  <c:v>2.5334000000000001E-12</c:v>
                </c:pt>
                <c:pt idx="99">
                  <c:v>2.5546499999999998E-12</c:v>
                </c:pt>
                <c:pt idx="100">
                  <c:v>2.53507E-12</c:v>
                </c:pt>
                <c:pt idx="101">
                  <c:v>2.5113899999999999E-12</c:v>
                </c:pt>
                <c:pt idx="102">
                  <c:v>2.5332700000000002E-12</c:v>
                </c:pt>
                <c:pt idx="103">
                  <c:v>2.5287299999999999E-12</c:v>
                </c:pt>
                <c:pt idx="104">
                  <c:v>2.5206199999999998E-12</c:v>
                </c:pt>
                <c:pt idx="105">
                  <c:v>2.52819E-12</c:v>
                </c:pt>
                <c:pt idx="106">
                  <c:v>2.5272E-12</c:v>
                </c:pt>
                <c:pt idx="107">
                  <c:v>2.5191400000000001E-12</c:v>
                </c:pt>
                <c:pt idx="108">
                  <c:v>2.5430500000000002E-12</c:v>
                </c:pt>
                <c:pt idx="109">
                  <c:v>2.51838E-12</c:v>
                </c:pt>
                <c:pt idx="110">
                  <c:v>2.51557E-12</c:v>
                </c:pt>
                <c:pt idx="111">
                  <c:v>2.5271100000000001E-12</c:v>
                </c:pt>
                <c:pt idx="112">
                  <c:v>2.5157399999999999E-12</c:v>
                </c:pt>
                <c:pt idx="113">
                  <c:v>2.5243700000000001E-12</c:v>
                </c:pt>
                <c:pt idx="114">
                  <c:v>2.5396600000000001E-12</c:v>
                </c:pt>
                <c:pt idx="115">
                  <c:v>2.5275200000000001E-12</c:v>
                </c:pt>
                <c:pt idx="116">
                  <c:v>2.5296800000000002E-12</c:v>
                </c:pt>
                <c:pt idx="117">
                  <c:v>2.5023800000000001E-12</c:v>
                </c:pt>
                <c:pt idx="118">
                  <c:v>2.5408200000000001E-12</c:v>
                </c:pt>
                <c:pt idx="119">
                  <c:v>2.5363599999999999E-12</c:v>
                </c:pt>
                <c:pt idx="120">
                  <c:v>2.5273800000000001E-12</c:v>
                </c:pt>
                <c:pt idx="121">
                  <c:v>2.5236500000000001E-12</c:v>
                </c:pt>
                <c:pt idx="122">
                  <c:v>2.5119200000000001E-12</c:v>
                </c:pt>
                <c:pt idx="123">
                  <c:v>2.5481400000000001E-12</c:v>
                </c:pt>
                <c:pt idx="124">
                  <c:v>2.5147099999999999E-12</c:v>
                </c:pt>
                <c:pt idx="125">
                  <c:v>2.5305600000000001E-12</c:v>
                </c:pt>
                <c:pt idx="126">
                  <c:v>2.5296100000000002E-12</c:v>
                </c:pt>
                <c:pt idx="127">
                  <c:v>2.5082799999999999E-12</c:v>
                </c:pt>
                <c:pt idx="128">
                  <c:v>2.5069399999999998E-12</c:v>
                </c:pt>
                <c:pt idx="129">
                  <c:v>2.5204499999999998E-12</c:v>
                </c:pt>
                <c:pt idx="130">
                  <c:v>2.5285100000000001E-12</c:v>
                </c:pt>
                <c:pt idx="131">
                  <c:v>2.4969E-12</c:v>
                </c:pt>
                <c:pt idx="132">
                  <c:v>2.5192400000000001E-12</c:v>
                </c:pt>
                <c:pt idx="133">
                  <c:v>2.53459E-12</c:v>
                </c:pt>
                <c:pt idx="134">
                  <c:v>2.4980700000000001E-12</c:v>
                </c:pt>
                <c:pt idx="135">
                  <c:v>2.4980800000000002E-12</c:v>
                </c:pt>
                <c:pt idx="136">
                  <c:v>2.5284800000000001E-12</c:v>
                </c:pt>
                <c:pt idx="137">
                  <c:v>2.5166400000000001E-12</c:v>
                </c:pt>
                <c:pt idx="138">
                  <c:v>2.52204E-12</c:v>
                </c:pt>
                <c:pt idx="139">
                  <c:v>2.5242099999999998E-12</c:v>
                </c:pt>
                <c:pt idx="140">
                  <c:v>2.4987399999999999E-12</c:v>
                </c:pt>
                <c:pt idx="141">
                  <c:v>2.5132699999999999E-12</c:v>
                </c:pt>
                <c:pt idx="142">
                  <c:v>2.5041600000000001E-12</c:v>
                </c:pt>
                <c:pt idx="143">
                  <c:v>2.5052200000000001E-12</c:v>
                </c:pt>
                <c:pt idx="144">
                  <c:v>2.49676E-12</c:v>
                </c:pt>
                <c:pt idx="145">
                  <c:v>2.5038200000000001E-12</c:v>
                </c:pt>
                <c:pt idx="146">
                  <c:v>2.5148799999999999E-12</c:v>
                </c:pt>
                <c:pt idx="147">
                  <c:v>2.5064699999999999E-12</c:v>
                </c:pt>
                <c:pt idx="148">
                  <c:v>2.5112E-12</c:v>
                </c:pt>
                <c:pt idx="149">
                  <c:v>2.51879E-12</c:v>
                </c:pt>
                <c:pt idx="150">
                  <c:v>2.5063100000000001E-12</c:v>
                </c:pt>
                <c:pt idx="151">
                  <c:v>2.50477E-12</c:v>
                </c:pt>
                <c:pt idx="152">
                  <c:v>2.5374400000000001E-12</c:v>
                </c:pt>
                <c:pt idx="153">
                  <c:v>2.5082399999999998E-12</c:v>
                </c:pt>
                <c:pt idx="154">
                  <c:v>2.5262299999999998E-12</c:v>
                </c:pt>
                <c:pt idx="155">
                  <c:v>2.5086100000000002E-12</c:v>
                </c:pt>
                <c:pt idx="156">
                  <c:v>2.5123000000000001E-12</c:v>
                </c:pt>
                <c:pt idx="157">
                  <c:v>2.5119300000000002E-12</c:v>
                </c:pt>
                <c:pt idx="158">
                  <c:v>2.5129699999999999E-12</c:v>
                </c:pt>
                <c:pt idx="159">
                  <c:v>2.52204E-12</c:v>
                </c:pt>
                <c:pt idx="160">
                  <c:v>2.5185300000000002E-12</c:v>
                </c:pt>
                <c:pt idx="161">
                  <c:v>2.5297E-12</c:v>
                </c:pt>
                <c:pt idx="162">
                  <c:v>2.5127800000000001E-12</c:v>
                </c:pt>
                <c:pt idx="163">
                  <c:v>2.5144399999999999E-12</c:v>
                </c:pt>
                <c:pt idx="164">
                  <c:v>2.5172399999999999E-12</c:v>
                </c:pt>
                <c:pt idx="165">
                  <c:v>2.5242099999999998E-12</c:v>
                </c:pt>
                <c:pt idx="166">
                  <c:v>2.5139599999999999E-12</c:v>
                </c:pt>
                <c:pt idx="167">
                  <c:v>2.5264099999999999E-12</c:v>
                </c:pt>
                <c:pt idx="168">
                  <c:v>2.4966799999999998E-12</c:v>
                </c:pt>
                <c:pt idx="169">
                  <c:v>2.5024599999999998E-12</c:v>
                </c:pt>
                <c:pt idx="170">
                  <c:v>2.5287299999999999E-12</c:v>
                </c:pt>
                <c:pt idx="171">
                  <c:v>2.51109E-12</c:v>
                </c:pt>
                <c:pt idx="172">
                  <c:v>2.5159399999999999E-12</c:v>
                </c:pt>
                <c:pt idx="173">
                  <c:v>2.53404E-12</c:v>
                </c:pt>
                <c:pt idx="174">
                  <c:v>2.5136799999999998E-12</c:v>
                </c:pt>
                <c:pt idx="175">
                  <c:v>2.5229899999999999E-12</c:v>
                </c:pt>
                <c:pt idx="176">
                  <c:v>2.5031300000000001E-12</c:v>
                </c:pt>
                <c:pt idx="177">
                  <c:v>2.5346099999999998E-12</c:v>
                </c:pt>
                <c:pt idx="178">
                  <c:v>2.52341E-12</c:v>
                </c:pt>
                <c:pt idx="179">
                  <c:v>2.5283899999999999E-12</c:v>
                </c:pt>
                <c:pt idx="180">
                  <c:v>2.5232800000000001E-12</c:v>
                </c:pt>
                <c:pt idx="181">
                  <c:v>2.51964E-12</c:v>
                </c:pt>
                <c:pt idx="182">
                  <c:v>2.5332499999999999E-12</c:v>
                </c:pt>
                <c:pt idx="183">
                  <c:v>2.5170500000000001E-12</c:v>
                </c:pt>
                <c:pt idx="184">
                  <c:v>2.5249200000000001E-12</c:v>
                </c:pt>
                <c:pt idx="185">
                  <c:v>2.5124400000000001E-12</c:v>
                </c:pt>
                <c:pt idx="186">
                  <c:v>2.5260599999999998E-12</c:v>
                </c:pt>
                <c:pt idx="187">
                  <c:v>2.51848E-12</c:v>
                </c:pt>
                <c:pt idx="188">
                  <c:v>2.51954E-12</c:v>
                </c:pt>
                <c:pt idx="189">
                  <c:v>2.5209600000000002E-12</c:v>
                </c:pt>
                <c:pt idx="190">
                  <c:v>2.53161E-12</c:v>
                </c:pt>
                <c:pt idx="191">
                  <c:v>2.51742E-12</c:v>
                </c:pt>
                <c:pt idx="192">
                  <c:v>2.5254799999999999E-12</c:v>
                </c:pt>
                <c:pt idx="193">
                  <c:v>2.5407200000000001E-12</c:v>
                </c:pt>
                <c:pt idx="194">
                  <c:v>2.5240700000000002E-12</c:v>
                </c:pt>
                <c:pt idx="195">
                  <c:v>2.5259899999999998E-12</c:v>
                </c:pt>
                <c:pt idx="196">
                  <c:v>2.5344699999999998E-12</c:v>
                </c:pt>
                <c:pt idx="197">
                  <c:v>2.53876E-12</c:v>
                </c:pt>
                <c:pt idx="198">
                  <c:v>2.5234599999999998E-12</c:v>
                </c:pt>
                <c:pt idx="199">
                  <c:v>2.5381699999999999E-12</c:v>
                </c:pt>
                <c:pt idx="200">
                  <c:v>2.5315999999999998E-12</c:v>
                </c:pt>
                <c:pt idx="201">
                  <c:v>2.5338500000000002E-12</c:v>
                </c:pt>
                <c:pt idx="202">
                  <c:v>2.5242700000000001E-12</c:v>
                </c:pt>
                <c:pt idx="203">
                  <c:v>2.5402E-12</c:v>
                </c:pt>
                <c:pt idx="204">
                  <c:v>2.5575500000000001E-12</c:v>
                </c:pt>
                <c:pt idx="205">
                  <c:v>2.55155E-12</c:v>
                </c:pt>
                <c:pt idx="206">
                  <c:v>2.5499299999999998E-12</c:v>
                </c:pt>
                <c:pt idx="207">
                  <c:v>2.5431299999999999E-12</c:v>
                </c:pt>
                <c:pt idx="208">
                  <c:v>2.53644E-12</c:v>
                </c:pt>
                <c:pt idx="209">
                  <c:v>2.5326299999999999E-12</c:v>
                </c:pt>
                <c:pt idx="210">
                  <c:v>2.53476E-12</c:v>
                </c:pt>
                <c:pt idx="211">
                  <c:v>2.5477000000000001E-12</c:v>
                </c:pt>
                <c:pt idx="212">
                  <c:v>2.5436399999999999E-12</c:v>
                </c:pt>
                <c:pt idx="213">
                  <c:v>2.5359300000000001E-12</c:v>
                </c:pt>
                <c:pt idx="214">
                  <c:v>2.5326999999999999E-12</c:v>
                </c:pt>
                <c:pt idx="215">
                  <c:v>2.5477300000000001E-12</c:v>
                </c:pt>
                <c:pt idx="216">
                  <c:v>2.5524900000000002E-12</c:v>
                </c:pt>
                <c:pt idx="217">
                  <c:v>2.55419E-12</c:v>
                </c:pt>
                <c:pt idx="218">
                  <c:v>2.53493E-12</c:v>
                </c:pt>
                <c:pt idx="219">
                  <c:v>2.5399000000000001E-12</c:v>
                </c:pt>
                <c:pt idx="220">
                  <c:v>2.54492E-12</c:v>
                </c:pt>
                <c:pt idx="221">
                  <c:v>2.5659799999999999E-12</c:v>
                </c:pt>
                <c:pt idx="222">
                  <c:v>2.5633799999999999E-12</c:v>
                </c:pt>
                <c:pt idx="223">
                  <c:v>2.5518400000000002E-12</c:v>
                </c:pt>
                <c:pt idx="224">
                  <c:v>2.5433600000000002E-12</c:v>
                </c:pt>
                <c:pt idx="225">
                  <c:v>2.5557199999999999E-12</c:v>
                </c:pt>
                <c:pt idx="226">
                  <c:v>2.5592699999999999E-12</c:v>
                </c:pt>
                <c:pt idx="227">
                  <c:v>2.5628299999999999E-12</c:v>
                </c:pt>
                <c:pt idx="228">
                  <c:v>2.5623400000000002E-12</c:v>
                </c:pt>
                <c:pt idx="229">
                  <c:v>2.5465199999999999E-12</c:v>
                </c:pt>
                <c:pt idx="230">
                  <c:v>2.55405E-12</c:v>
                </c:pt>
                <c:pt idx="231">
                  <c:v>2.54871E-12</c:v>
                </c:pt>
                <c:pt idx="232">
                  <c:v>2.5791099999999999E-12</c:v>
                </c:pt>
                <c:pt idx="233">
                  <c:v>2.5435099999999999E-12</c:v>
                </c:pt>
                <c:pt idx="234">
                  <c:v>2.5689799999999998E-12</c:v>
                </c:pt>
                <c:pt idx="235">
                  <c:v>2.5779600000000001E-12</c:v>
                </c:pt>
                <c:pt idx="236">
                  <c:v>2.5401700000000001E-12</c:v>
                </c:pt>
                <c:pt idx="237">
                  <c:v>2.5643699999999999E-12</c:v>
                </c:pt>
                <c:pt idx="238">
                  <c:v>2.5748900000000001E-12</c:v>
                </c:pt>
                <c:pt idx="239">
                  <c:v>2.5659699999999998E-12</c:v>
                </c:pt>
                <c:pt idx="240">
                  <c:v>2.5564200000000001E-12</c:v>
                </c:pt>
                <c:pt idx="241">
                  <c:v>2.56284E-12</c:v>
                </c:pt>
                <c:pt idx="242">
                  <c:v>2.57125E-12</c:v>
                </c:pt>
                <c:pt idx="243">
                  <c:v>2.5635300000000001E-12</c:v>
                </c:pt>
                <c:pt idx="244">
                  <c:v>2.56913E-12</c:v>
                </c:pt>
                <c:pt idx="245">
                  <c:v>2.5820099999999998E-12</c:v>
                </c:pt>
                <c:pt idx="246">
                  <c:v>2.58969E-12</c:v>
                </c:pt>
                <c:pt idx="247">
                  <c:v>2.5910799999999999E-12</c:v>
                </c:pt>
                <c:pt idx="248">
                  <c:v>2.5784299999999999E-12</c:v>
                </c:pt>
                <c:pt idx="249">
                  <c:v>2.5776999999999998E-12</c:v>
                </c:pt>
                <c:pt idx="250">
                  <c:v>2.6124199999999999E-12</c:v>
                </c:pt>
                <c:pt idx="251">
                  <c:v>2.56889E-12</c:v>
                </c:pt>
                <c:pt idx="252">
                  <c:v>2.5774699999999999E-12</c:v>
                </c:pt>
                <c:pt idx="253">
                  <c:v>2.6165599999999999E-12</c:v>
                </c:pt>
                <c:pt idx="254">
                  <c:v>2.5816600000000001E-12</c:v>
                </c:pt>
                <c:pt idx="255">
                  <c:v>2.6096099999999998E-12</c:v>
                </c:pt>
                <c:pt idx="256">
                  <c:v>2.6049800000000001E-12</c:v>
                </c:pt>
                <c:pt idx="257">
                  <c:v>2.6145300000000002E-12</c:v>
                </c:pt>
                <c:pt idx="258">
                  <c:v>2.6112499999999998E-12</c:v>
                </c:pt>
                <c:pt idx="259">
                  <c:v>2.6070000000000001E-12</c:v>
                </c:pt>
                <c:pt idx="260">
                  <c:v>2.6123400000000002E-12</c:v>
                </c:pt>
                <c:pt idx="261">
                  <c:v>2.6159799999999999E-12</c:v>
                </c:pt>
                <c:pt idx="262">
                  <c:v>2.60008E-12</c:v>
                </c:pt>
                <c:pt idx="263">
                  <c:v>2.6149000000000001E-12</c:v>
                </c:pt>
                <c:pt idx="264">
                  <c:v>2.6044400000000002E-12</c:v>
                </c:pt>
                <c:pt idx="265">
                  <c:v>2.6285100000000001E-12</c:v>
                </c:pt>
                <c:pt idx="266">
                  <c:v>2.6292499999999999E-12</c:v>
                </c:pt>
                <c:pt idx="267">
                  <c:v>2.63449E-12</c:v>
                </c:pt>
                <c:pt idx="268">
                  <c:v>2.6278399999999998E-12</c:v>
                </c:pt>
                <c:pt idx="269">
                  <c:v>2.63972E-12</c:v>
                </c:pt>
                <c:pt idx="270">
                  <c:v>2.65932E-12</c:v>
                </c:pt>
                <c:pt idx="271">
                  <c:v>2.6646300000000001E-12</c:v>
                </c:pt>
                <c:pt idx="272">
                  <c:v>2.6497299999999999E-12</c:v>
                </c:pt>
                <c:pt idx="273">
                  <c:v>2.6649400000000002E-12</c:v>
                </c:pt>
                <c:pt idx="274">
                  <c:v>2.6578999999999998E-12</c:v>
                </c:pt>
                <c:pt idx="275">
                  <c:v>2.66848E-12</c:v>
                </c:pt>
                <c:pt idx="276">
                  <c:v>2.7012399999999999E-12</c:v>
                </c:pt>
                <c:pt idx="277">
                  <c:v>2.71096E-12</c:v>
                </c:pt>
                <c:pt idx="278">
                  <c:v>2.7092799999999999E-12</c:v>
                </c:pt>
                <c:pt idx="279">
                  <c:v>2.7150599999999999E-12</c:v>
                </c:pt>
                <c:pt idx="280">
                  <c:v>2.7231299999999999E-12</c:v>
                </c:pt>
                <c:pt idx="281">
                  <c:v>2.7585400000000001E-12</c:v>
                </c:pt>
                <c:pt idx="282">
                  <c:v>2.7794000000000001E-12</c:v>
                </c:pt>
                <c:pt idx="283">
                  <c:v>2.7815799999999999E-12</c:v>
                </c:pt>
                <c:pt idx="284">
                  <c:v>2.8196200000000001E-12</c:v>
                </c:pt>
                <c:pt idx="285">
                  <c:v>2.8540600000000001E-12</c:v>
                </c:pt>
                <c:pt idx="286">
                  <c:v>2.8823900000000002E-12</c:v>
                </c:pt>
                <c:pt idx="287">
                  <c:v>2.9213799999999998E-12</c:v>
                </c:pt>
                <c:pt idx="288">
                  <c:v>2.9774200000000001E-12</c:v>
                </c:pt>
                <c:pt idx="289">
                  <c:v>3.0366900000000001E-12</c:v>
                </c:pt>
                <c:pt idx="290">
                  <c:v>3.1202E-12</c:v>
                </c:pt>
                <c:pt idx="291">
                  <c:v>3.23765E-12</c:v>
                </c:pt>
                <c:pt idx="292">
                  <c:v>3.3309699999999999E-12</c:v>
                </c:pt>
                <c:pt idx="293">
                  <c:v>3.48368E-12</c:v>
                </c:pt>
                <c:pt idx="294">
                  <c:v>3.6388299999999998E-12</c:v>
                </c:pt>
                <c:pt idx="295">
                  <c:v>3.8058599999999997E-12</c:v>
                </c:pt>
                <c:pt idx="296">
                  <c:v>4.1365199999999998E-12</c:v>
                </c:pt>
                <c:pt idx="297">
                  <c:v>4.6766400000000002E-12</c:v>
                </c:pt>
                <c:pt idx="298">
                  <c:v>5.1769599999999998E-12</c:v>
                </c:pt>
                <c:pt idx="299">
                  <c:v>5.7647000000000003E-12</c:v>
                </c:pt>
                <c:pt idx="300">
                  <c:v>6.6844900000000003E-12</c:v>
                </c:pt>
                <c:pt idx="301">
                  <c:v>8.7097199999999998E-12</c:v>
                </c:pt>
              </c:numCache>
            </c:numRef>
          </c:yVal>
          <c:smooth val="1"/>
          <c:extLst>
            <c:ext xmlns:c16="http://schemas.microsoft.com/office/drawing/2014/chart" uri="{C3380CC4-5D6E-409C-BE32-E72D297353CC}">
              <c16:uniqueId val="{00000005-96F5-4F92-9904-D01EBA093CBF}"/>
            </c:ext>
          </c:extLst>
        </c:ser>
        <c:ser>
          <c:idx val="6"/>
          <c:order val="6"/>
          <c:tx>
            <c:v>4Ring-01-38</c:v>
          </c:tx>
          <c:spPr>
            <a:ln w="19050" cap="rnd">
              <a:solidFill>
                <a:schemeClr val="accent1">
                  <a:lumMod val="60000"/>
                </a:schemeClr>
              </a:solidFill>
              <a:round/>
            </a:ln>
            <a:effectLst/>
          </c:spPr>
          <c:marker>
            <c:symbol val="none"/>
          </c:marker>
          <c:xVal>
            <c:numRef>
              <c:f>PiN!$Y$3:$Y$304</c:f>
              <c:numCache>
                <c:formatCode>General</c:formatCode>
                <c:ptCount val="302"/>
                <c:pt idx="0">
                  <c:v>0</c:v>
                </c:pt>
                <c:pt idx="1">
                  <c:v>-0.2</c:v>
                </c:pt>
                <c:pt idx="2">
                  <c:v>-0.4</c:v>
                </c:pt>
                <c:pt idx="3">
                  <c:v>-0.6</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pt idx="20">
                  <c:v>-4</c:v>
                </c:pt>
                <c:pt idx="21">
                  <c:v>-4.2</c:v>
                </c:pt>
                <c:pt idx="22">
                  <c:v>-4.4000000000000004</c:v>
                </c:pt>
                <c:pt idx="23">
                  <c:v>-4.5999999999999996</c:v>
                </c:pt>
                <c:pt idx="24">
                  <c:v>-4.8</c:v>
                </c:pt>
                <c:pt idx="25">
                  <c:v>-5</c:v>
                </c:pt>
                <c:pt idx="26">
                  <c:v>-5.2</c:v>
                </c:pt>
                <c:pt idx="27">
                  <c:v>-5.4</c:v>
                </c:pt>
                <c:pt idx="28">
                  <c:v>-5.6</c:v>
                </c:pt>
                <c:pt idx="29">
                  <c:v>-5.8</c:v>
                </c:pt>
                <c:pt idx="30">
                  <c:v>-6</c:v>
                </c:pt>
                <c:pt idx="31">
                  <c:v>-6.2</c:v>
                </c:pt>
                <c:pt idx="32">
                  <c:v>-6.4</c:v>
                </c:pt>
                <c:pt idx="33">
                  <c:v>-6.6</c:v>
                </c:pt>
                <c:pt idx="34">
                  <c:v>-6.8</c:v>
                </c:pt>
                <c:pt idx="35">
                  <c:v>-7</c:v>
                </c:pt>
                <c:pt idx="36">
                  <c:v>-7.2</c:v>
                </c:pt>
                <c:pt idx="37">
                  <c:v>-7.4</c:v>
                </c:pt>
                <c:pt idx="38">
                  <c:v>-7.6</c:v>
                </c:pt>
                <c:pt idx="39">
                  <c:v>-7.8</c:v>
                </c:pt>
                <c:pt idx="40">
                  <c:v>-8</c:v>
                </c:pt>
                <c:pt idx="41">
                  <c:v>-8.2000000000000011</c:v>
                </c:pt>
                <c:pt idx="42">
                  <c:v>-8.4</c:v>
                </c:pt>
                <c:pt idx="43">
                  <c:v>-8.6</c:v>
                </c:pt>
                <c:pt idx="44">
                  <c:v>-8.8000000000000007</c:v>
                </c:pt>
                <c:pt idx="45">
                  <c:v>-9</c:v>
                </c:pt>
                <c:pt idx="46">
                  <c:v>-9.2000000000000011</c:v>
                </c:pt>
                <c:pt idx="47">
                  <c:v>-9.4</c:v>
                </c:pt>
                <c:pt idx="48">
                  <c:v>-9.6</c:v>
                </c:pt>
                <c:pt idx="49">
                  <c:v>-9.8000000000000007</c:v>
                </c:pt>
                <c:pt idx="50">
                  <c:v>-10</c:v>
                </c:pt>
                <c:pt idx="51">
                  <c:v>-10.199999999999999</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-16.399999999999999</c:v>
                </c:pt>
                <c:pt idx="83">
                  <c:v>-16.600000000000001</c:v>
                </c:pt>
                <c:pt idx="84">
                  <c:v>-16.8</c:v>
                </c:pt>
                <c:pt idx="85">
                  <c:v>-17</c:v>
                </c:pt>
                <c:pt idx="86">
                  <c:v>-17.2</c:v>
                </c:pt>
                <c:pt idx="87">
                  <c:v>-17.399999999999999</c:v>
                </c:pt>
                <c:pt idx="88">
                  <c:v>-17.600000000000001</c:v>
                </c:pt>
                <c:pt idx="89">
                  <c:v>-17.8</c:v>
                </c:pt>
                <c:pt idx="90">
                  <c:v>-18</c:v>
                </c:pt>
                <c:pt idx="91">
                  <c:v>-18.2</c:v>
                </c:pt>
                <c:pt idx="92">
                  <c:v>-18.399999999999999</c:v>
                </c:pt>
                <c:pt idx="93">
                  <c:v>-18.600000000000001</c:v>
                </c:pt>
                <c:pt idx="94">
                  <c:v>-18.8</c:v>
                </c:pt>
                <c:pt idx="95">
                  <c:v>-19</c:v>
                </c:pt>
                <c:pt idx="96">
                  <c:v>-19.2</c:v>
                </c:pt>
                <c:pt idx="97">
                  <c:v>-19.399999999999999</c:v>
                </c:pt>
                <c:pt idx="98">
                  <c:v>-19.600000000000001</c:v>
                </c:pt>
                <c:pt idx="99">
                  <c:v>-19.8</c:v>
                </c:pt>
                <c:pt idx="100">
                  <c:v>-20</c:v>
                </c:pt>
                <c:pt idx="101">
                  <c:v>-20.2</c:v>
                </c:pt>
                <c:pt idx="102">
                  <c:v>-20.399999999999999</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-23.2</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c:v>
                </c:pt>
                <c:pt idx="152">
                  <c:v>-29.8</c:v>
                </c:pt>
                <c:pt idx="153">
                  <c:v>-29.6</c:v>
                </c:pt>
                <c:pt idx="154">
                  <c:v>-29.4</c:v>
                </c:pt>
                <c:pt idx="155">
                  <c:v>-29.2</c:v>
                </c:pt>
                <c:pt idx="156">
                  <c:v>-29</c:v>
                </c:pt>
                <c:pt idx="157">
                  <c:v>-28.8</c:v>
                </c:pt>
                <c:pt idx="158">
                  <c:v>-28.6</c:v>
                </c:pt>
                <c:pt idx="159">
                  <c:v>-28.4</c:v>
                </c:pt>
                <c:pt idx="160">
                  <c:v>-28.2</c:v>
                </c:pt>
                <c:pt idx="161">
                  <c:v>-28</c:v>
                </c:pt>
                <c:pt idx="162">
                  <c:v>-27.8</c:v>
                </c:pt>
                <c:pt idx="163">
                  <c:v>-27.6</c:v>
                </c:pt>
                <c:pt idx="164">
                  <c:v>-27.4</c:v>
                </c:pt>
                <c:pt idx="165">
                  <c:v>-27.2</c:v>
                </c:pt>
                <c:pt idx="166">
                  <c:v>-27</c:v>
                </c:pt>
                <c:pt idx="167">
                  <c:v>-26.8</c:v>
                </c:pt>
                <c:pt idx="168">
                  <c:v>-26.6</c:v>
                </c:pt>
                <c:pt idx="169">
                  <c:v>-26.4</c:v>
                </c:pt>
                <c:pt idx="170">
                  <c:v>-26.2</c:v>
                </c:pt>
                <c:pt idx="171">
                  <c:v>-26</c:v>
                </c:pt>
                <c:pt idx="172">
                  <c:v>-25.8</c:v>
                </c:pt>
                <c:pt idx="173">
                  <c:v>-25.6</c:v>
                </c:pt>
                <c:pt idx="174">
                  <c:v>-25.4</c:v>
                </c:pt>
                <c:pt idx="175">
                  <c:v>-25.2</c:v>
                </c:pt>
                <c:pt idx="176">
                  <c:v>-25</c:v>
                </c:pt>
                <c:pt idx="177">
                  <c:v>-24.8</c:v>
                </c:pt>
                <c:pt idx="178">
                  <c:v>-24.6</c:v>
                </c:pt>
                <c:pt idx="179">
                  <c:v>-24.4</c:v>
                </c:pt>
                <c:pt idx="180">
                  <c:v>-24.2</c:v>
                </c:pt>
                <c:pt idx="181">
                  <c:v>-24</c:v>
                </c:pt>
                <c:pt idx="182">
                  <c:v>-23.8</c:v>
                </c:pt>
                <c:pt idx="183">
                  <c:v>-23.6</c:v>
                </c:pt>
                <c:pt idx="184">
                  <c:v>-23.4</c:v>
                </c:pt>
                <c:pt idx="185">
                  <c:v>-23.2</c:v>
                </c:pt>
                <c:pt idx="186">
                  <c:v>-23</c:v>
                </c:pt>
                <c:pt idx="187">
                  <c:v>-22.8</c:v>
                </c:pt>
                <c:pt idx="188">
                  <c:v>-22.6</c:v>
                </c:pt>
                <c:pt idx="189">
                  <c:v>-22.4</c:v>
                </c:pt>
                <c:pt idx="190">
                  <c:v>-22.2</c:v>
                </c:pt>
                <c:pt idx="191">
                  <c:v>-22</c:v>
                </c:pt>
                <c:pt idx="192">
                  <c:v>-21.8</c:v>
                </c:pt>
                <c:pt idx="193">
                  <c:v>-21.6</c:v>
                </c:pt>
                <c:pt idx="194">
                  <c:v>-21.4</c:v>
                </c:pt>
                <c:pt idx="195">
                  <c:v>-21.2</c:v>
                </c:pt>
                <c:pt idx="196">
                  <c:v>-21</c:v>
                </c:pt>
                <c:pt idx="197">
                  <c:v>-20.8</c:v>
                </c:pt>
                <c:pt idx="198">
                  <c:v>-20.6</c:v>
                </c:pt>
                <c:pt idx="199">
                  <c:v>-20.399999999999999</c:v>
                </c:pt>
                <c:pt idx="200">
                  <c:v>-20.2</c:v>
                </c:pt>
                <c:pt idx="201">
                  <c:v>-20</c:v>
                </c:pt>
                <c:pt idx="202">
                  <c:v>-19.8</c:v>
                </c:pt>
                <c:pt idx="203">
                  <c:v>-19.600000000000001</c:v>
                </c:pt>
                <c:pt idx="204">
                  <c:v>-19.399999999999999</c:v>
                </c:pt>
                <c:pt idx="205">
                  <c:v>-19.2</c:v>
                </c:pt>
                <c:pt idx="206">
                  <c:v>-19</c:v>
                </c:pt>
                <c:pt idx="207">
                  <c:v>-18.8</c:v>
                </c:pt>
                <c:pt idx="208">
                  <c:v>-18.600000000000001</c:v>
                </c:pt>
                <c:pt idx="209">
                  <c:v>-18.399999999999999</c:v>
                </c:pt>
                <c:pt idx="210">
                  <c:v>-18.2</c:v>
                </c:pt>
                <c:pt idx="211">
                  <c:v>-18</c:v>
                </c:pt>
                <c:pt idx="212">
                  <c:v>-17.8</c:v>
                </c:pt>
                <c:pt idx="213">
                  <c:v>-17.600000000000001</c:v>
                </c:pt>
                <c:pt idx="214">
                  <c:v>-17.399999999999999</c:v>
                </c:pt>
                <c:pt idx="215">
                  <c:v>-17.2</c:v>
                </c:pt>
                <c:pt idx="216">
                  <c:v>-17</c:v>
                </c:pt>
                <c:pt idx="217">
                  <c:v>-16.8</c:v>
                </c:pt>
                <c:pt idx="218">
                  <c:v>-16.600000000000001</c:v>
                </c:pt>
                <c:pt idx="219">
                  <c:v>-16.399999999999999</c:v>
                </c:pt>
                <c:pt idx="220">
                  <c:v>-16.2</c:v>
                </c:pt>
                <c:pt idx="221">
                  <c:v>-16</c:v>
                </c:pt>
                <c:pt idx="222">
                  <c:v>-15.8</c:v>
                </c:pt>
                <c:pt idx="223">
                  <c:v>-15.6</c:v>
                </c:pt>
                <c:pt idx="224">
                  <c:v>-15.4</c:v>
                </c:pt>
                <c:pt idx="225">
                  <c:v>-15.2</c:v>
                </c:pt>
                <c:pt idx="226">
                  <c:v>-15</c:v>
                </c:pt>
                <c:pt idx="227">
                  <c:v>-14.8</c:v>
                </c:pt>
                <c:pt idx="228">
                  <c:v>-14.6</c:v>
                </c:pt>
                <c:pt idx="229">
                  <c:v>-14.4</c:v>
                </c:pt>
                <c:pt idx="230">
                  <c:v>-14.2</c:v>
                </c:pt>
                <c:pt idx="231">
                  <c:v>-14</c:v>
                </c:pt>
                <c:pt idx="232">
                  <c:v>-13.8</c:v>
                </c:pt>
                <c:pt idx="233">
                  <c:v>-13.6</c:v>
                </c:pt>
                <c:pt idx="234">
                  <c:v>-13.4</c:v>
                </c:pt>
                <c:pt idx="235">
                  <c:v>-13.2</c:v>
                </c:pt>
                <c:pt idx="236">
                  <c:v>-13</c:v>
                </c:pt>
                <c:pt idx="237">
                  <c:v>-12.8</c:v>
                </c:pt>
                <c:pt idx="238">
                  <c:v>-12.6</c:v>
                </c:pt>
                <c:pt idx="239">
                  <c:v>-12.4</c:v>
                </c:pt>
                <c:pt idx="240">
                  <c:v>-12.2</c:v>
                </c:pt>
                <c:pt idx="241">
                  <c:v>-12</c:v>
                </c:pt>
                <c:pt idx="242">
                  <c:v>-11.8</c:v>
                </c:pt>
                <c:pt idx="243">
                  <c:v>-11.6</c:v>
                </c:pt>
                <c:pt idx="244">
                  <c:v>-11.4</c:v>
                </c:pt>
                <c:pt idx="245">
                  <c:v>-11.2</c:v>
                </c:pt>
                <c:pt idx="246">
                  <c:v>-11</c:v>
                </c:pt>
                <c:pt idx="247">
                  <c:v>-10.8</c:v>
                </c:pt>
                <c:pt idx="248">
                  <c:v>-10.6</c:v>
                </c:pt>
                <c:pt idx="249">
                  <c:v>-10.4</c:v>
                </c:pt>
                <c:pt idx="250">
                  <c:v>-10.199999999999999</c:v>
                </c:pt>
                <c:pt idx="251">
                  <c:v>-10</c:v>
                </c:pt>
                <c:pt idx="252">
                  <c:v>-9.8000000000000007</c:v>
                </c:pt>
                <c:pt idx="253">
                  <c:v>-9.6</c:v>
                </c:pt>
                <c:pt idx="254">
                  <c:v>-9.4</c:v>
                </c:pt>
                <c:pt idx="255">
                  <c:v>-9.2000000000000011</c:v>
                </c:pt>
                <c:pt idx="256">
                  <c:v>-9</c:v>
                </c:pt>
                <c:pt idx="257">
                  <c:v>-8.8000000000000007</c:v>
                </c:pt>
                <c:pt idx="258">
                  <c:v>-8.6</c:v>
                </c:pt>
                <c:pt idx="259">
                  <c:v>-8.4</c:v>
                </c:pt>
                <c:pt idx="260">
                  <c:v>-8.2000000000000011</c:v>
                </c:pt>
                <c:pt idx="261">
                  <c:v>-8</c:v>
                </c:pt>
                <c:pt idx="262">
                  <c:v>-7.8</c:v>
                </c:pt>
                <c:pt idx="263">
                  <c:v>-7.6</c:v>
                </c:pt>
                <c:pt idx="264">
                  <c:v>-7.4</c:v>
                </c:pt>
                <c:pt idx="265">
                  <c:v>-7.2</c:v>
                </c:pt>
                <c:pt idx="266">
                  <c:v>-7</c:v>
                </c:pt>
                <c:pt idx="267">
                  <c:v>-6.8</c:v>
                </c:pt>
                <c:pt idx="268">
                  <c:v>-6.6</c:v>
                </c:pt>
                <c:pt idx="269">
                  <c:v>-6.4</c:v>
                </c:pt>
                <c:pt idx="270">
                  <c:v>-6.2</c:v>
                </c:pt>
                <c:pt idx="271">
                  <c:v>-6</c:v>
                </c:pt>
                <c:pt idx="272">
                  <c:v>-5.8</c:v>
                </c:pt>
                <c:pt idx="273">
                  <c:v>-5.6</c:v>
                </c:pt>
                <c:pt idx="274">
                  <c:v>-5.4</c:v>
                </c:pt>
                <c:pt idx="275">
                  <c:v>-5.2</c:v>
                </c:pt>
                <c:pt idx="276">
                  <c:v>-5</c:v>
                </c:pt>
                <c:pt idx="277">
                  <c:v>-4.8</c:v>
                </c:pt>
                <c:pt idx="278">
                  <c:v>-4.5999999999999996</c:v>
                </c:pt>
                <c:pt idx="279">
                  <c:v>-4.4000000000000004</c:v>
                </c:pt>
                <c:pt idx="280">
                  <c:v>-4.2</c:v>
                </c:pt>
                <c:pt idx="281">
                  <c:v>-4</c:v>
                </c:pt>
                <c:pt idx="282">
                  <c:v>-3.8</c:v>
                </c:pt>
                <c:pt idx="283">
                  <c:v>-3.6</c:v>
                </c:pt>
                <c:pt idx="284">
                  <c:v>-3.4</c:v>
                </c:pt>
                <c:pt idx="285">
                  <c:v>-3.2</c:v>
                </c:pt>
                <c:pt idx="286">
                  <c:v>-3</c:v>
                </c:pt>
                <c:pt idx="287">
                  <c:v>-2.8</c:v>
                </c:pt>
                <c:pt idx="288">
                  <c:v>-2.6</c:v>
                </c:pt>
                <c:pt idx="289">
                  <c:v>-2.4</c:v>
                </c:pt>
                <c:pt idx="290">
                  <c:v>-2.2000000000000002</c:v>
                </c:pt>
                <c:pt idx="291">
                  <c:v>-2</c:v>
                </c:pt>
                <c:pt idx="292">
                  <c:v>-1.8</c:v>
                </c:pt>
                <c:pt idx="293">
                  <c:v>-1.6</c:v>
                </c:pt>
                <c:pt idx="294">
                  <c:v>-1.4</c:v>
                </c:pt>
                <c:pt idx="295">
                  <c:v>-1.2</c:v>
                </c:pt>
                <c:pt idx="296">
                  <c:v>-1</c:v>
                </c:pt>
                <c:pt idx="297">
                  <c:v>-0.8</c:v>
                </c:pt>
                <c:pt idx="298">
                  <c:v>-0.6</c:v>
                </c:pt>
                <c:pt idx="299">
                  <c:v>-0.4</c:v>
                </c:pt>
                <c:pt idx="300">
                  <c:v>-0.2</c:v>
                </c:pt>
                <c:pt idx="301">
                  <c:v>0</c:v>
                </c:pt>
              </c:numCache>
            </c:numRef>
          </c:xVal>
          <c:yVal>
            <c:numRef>
              <c:f>PiN!$Z$3:$Z$304</c:f>
              <c:numCache>
                <c:formatCode>0.00E+00</c:formatCode>
                <c:ptCount val="302"/>
                <c:pt idx="0">
                  <c:v>8.7899299999999995E-12</c:v>
                </c:pt>
                <c:pt idx="1">
                  <c:v>6.74944E-12</c:v>
                </c:pt>
                <c:pt idx="2">
                  <c:v>5.7891300000000004E-12</c:v>
                </c:pt>
                <c:pt idx="3">
                  <c:v>5.1633200000000003E-12</c:v>
                </c:pt>
                <c:pt idx="4">
                  <c:v>4.5386000000000001E-12</c:v>
                </c:pt>
                <c:pt idx="5">
                  <c:v>4.0823000000000001E-12</c:v>
                </c:pt>
                <c:pt idx="6">
                  <c:v>3.8097500000000004E-12</c:v>
                </c:pt>
                <c:pt idx="7">
                  <c:v>3.62237E-12</c:v>
                </c:pt>
                <c:pt idx="8">
                  <c:v>3.4789199999999999E-12</c:v>
                </c:pt>
                <c:pt idx="9">
                  <c:v>3.3415200000000001E-12</c:v>
                </c:pt>
                <c:pt idx="10">
                  <c:v>3.2210300000000001E-12</c:v>
                </c:pt>
                <c:pt idx="11">
                  <c:v>3.12988E-12</c:v>
                </c:pt>
                <c:pt idx="12">
                  <c:v>3.05912E-12</c:v>
                </c:pt>
                <c:pt idx="13">
                  <c:v>2.9972300000000001E-12</c:v>
                </c:pt>
                <c:pt idx="14">
                  <c:v>2.9298299999999998E-12</c:v>
                </c:pt>
                <c:pt idx="15">
                  <c:v>2.89294E-12</c:v>
                </c:pt>
                <c:pt idx="16">
                  <c:v>2.85046E-12</c:v>
                </c:pt>
                <c:pt idx="17">
                  <c:v>2.8148000000000001E-12</c:v>
                </c:pt>
                <c:pt idx="18">
                  <c:v>2.8070199999999999E-12</c:v>
                </c:pt>
                <c:pt idx="19">
                  <c:v>2.7694999999999999E-12</c:v>
                </c:pt>
                <c:pt idx="20">
                  <c:v>2.7479499999999998E-12</c:v>
                </c:pt>
                <c:pt idx="21">
                  <c:v>2.7448700000000002E-12</c:v>
                </c:pt>
                <c:pt idx="22">
                  <c:v>2.72365E-12</c:v>
                </c:pt>
                <c:pt idx="23">
                  <c:v>2.6976399999999998E-12</c:v>
                </c:pt>
                <c:pt idx="24">
                  <c:v>2.7241400000000001E-12</c:v>
                </c:pt>
                <c:pt idx="25">
                  <c:v>2.69793E-12</c:v>
                </c:pt>
                <c:pt idx="26">
                  <c:v>2.68439E-12</c:v>
                </c:pt>
                <c:pt idx="27">
                  <c:v>2.6801600000000002E-12</c:v>
                </c:pt>
                <c:pt idx="28">
                  <c:v>2.68866E-12</c:v>
                </c:pt>
                <c:pt idx="29">
                  <c:v>2.6796899999999999E-12</c:v>
                </c:pt>
                <c:pt idx="30">
                  <c:v>2.6568600000000001E-12</c:v>
                </c:pt>
                <c:pt idx="31">
                  <c:v>2.6692E-12</c:v>
                </c:pt>
                <c:pt idx="32">
                  <c:v>2.66527E-12</c:v>
                </c:pt>
                <c:pt idx="33">
                  <c:v>2.6443999999999999E-12</c:v>
                </c:pt>
                <c:pt idx="34">
                  <c:v>2.65819E-12</c:v>
                </c:pt>
                <c:pt idx="35">
                  <c:v>2.6585599999999999E-12</c:v>
                </c:pt>
                <c:pt idx="36">
                  <c:v>2.6448300000000002E-12</c:v>
                </c:pt>
                <c:pt idx="37">
                  <c:v>2.64174E-12</c:v>
                </c:pt>
                <c:pt idx="38">
                  <c:v>2.6348199999999999E-12</c:v>
                </c:pt>
                <c:pt idx="39">
                  <c:v>2.6369900000000001E-12</c:v>
                </c:pt>
                <c:pt idx="40">
                  <c:v>2.6305499999999999E-12</c:v>
                </c:pt>
                <c:pt idx="41">
                  <c:v>2.6263399999999999E-12</c:v>
                </c:pt>
                <c:pt idx="42">
                  <c:v>2.61294E-12</c:v>
                </c:pt>
                <c:pt idx="43">
                  <c:v>2.63415E-12</c:v>
                </c:pt>
                <c:pt idx="44">
                  <c:v>2.6075999999999999E-12</c:v>
                </c:pt>
                <c:pt idx="45">
                  <c:v>2.6240400000000002E-12</c:v>
                </c:pt>
                <c:pt idx="46">
                  <c:v>2.6089699999999999E-12</c:v>
                </c:pt>
                <c:pt idx="47">
                  <c:v>2.62194E-12</c:v>
                </c:pt>
                <c:pt idx="48">
                  <c:v>2.6123799999999998E-12</c:v>
                </c:pt>
                <c:pt idx="49">
                  <c:v>2.63298E-12</c:v>
                </c:pt>
                <c:pt idx="50">
                  <c:v>2.60802E-12</c:v>
                </c:pt>
                <c:pt idx="51">
                  <c:v>2.5946200000000001E-12</c:v>
                </c:pt>
                <c:pt idx="52">
                  <c:v>2.6162700000000001E-12</c:v>
                </c:pt>
                <c:pt idx="53">
                  <c:v>2.5893999999999999E-12</c:v>
                </c:pt>
                <c:pt idx="54">
                  <c:v>2.5888E-12</c:v>
                </c:pt>
                <c:pt idx="55">
                  <c:v>2.5978400000000002E-12</c:v>
                </c:pt>
                <c:pt idx="56">
                  <c:v>2.5949300000000001E-12</c:v>
                </c:pt>
                <c:pt idx="57">
                  <c:v>2.60439E-12</c:v>
                </c:pt>
                <c:pt idx="58">
                  <c:v>2.61212E-12</c:v>
                </c:pt>
                <c:pt idx="59">
                  <c:v>2.5853200000000001E-12</c:v>
                </c:pt>
                <c:pt idx="60">
                  <c:v>2.5825800000000001E-12</c:v>
                </c:pt>
                <c:pt idx="61">
                  <c:v>2.5850599999999999E-12</c:v>
                </c:pt>
                <c:pt idx="62">
                  <c:v>2.5834799999999998E-12</c:v>
                </c:pt>
                <c:pt idx="63">
                  <c:v>2.57512E-12</c:v>
                </c:pt>
                <c:pt idx="64">
                  <c:v>2.5809100000000002E-12</c:v>
                </c:pt>
                <c:pt idx="65">
                  <c:v>2.5875100000000001E-12</c:v>
                </c:pt>
                <c:pt idx="66">
                  <c:v>2.59044E-12</c:v>
                </c:pt>
                <c:pt idx="67">
                  <c:v>2.5709399999999999E-12</c:v>
                </c:pt>
                <c:pt idx="68">
                  <c:v>2.5854200000000001E-12</c:v>
                </c:pt>
                <c:pt idx="69">
                  <c:v>2.5980199999999999E-12</c:v>
                </c:pt>
                <c:pt idx="70">
                  <c:v>2.5740300000000001E-12</c:v>
                </c:pt>
                <c:pt idx="71">
                  <c:v>2.5666400000000001E-12</c:v>
                </c:pt>
                <c:pt idx="72">
                  <c:v>2.5752399999999998E-12</c:v>
                </c:pt>
                <c:pt idx="73">
                  <c:v>2.5576200000000002E-12</c:v>
                </c:pt>
                <c:pt idx="74">
                  <c:v>2.5723200000000001E-12</c:v>
                </c:pt>
                <c:pt idx="75">
                  <c:v>2.5587299999999999E-12</c:v>
                </c:pt>
                <c:pt idx="76">
                  <c:v>2.5594600000000001E-12</c:v>
                </c:pt>
                <c:pt idx="77">
                  <c:v>2.5611800000000002E-12</c:v>
                </c:pt>
                <c:pt idx="78">
                  <c:v>2.57601E-12</c:v>
                </c:pt>
                <c:pt idx="79">
                  <c:v>2.5605399999999999E-12</c:v>
                </c:pt>
                <c:pt idx="80">
                  <c:v>2.5685099999999999E-12</c:v>
                </c:pt>
                <c:pt idx="81">
                  <c:v>2.5570499999999999E-12</c:v>
                </c:pt>
                <c:pt idx="82">
                  <c:v>2.5705E-12</c:v>
                </c:pt>
                <c:pt idx="83">
                  <c:v>2.5599499999999998E-12</c:v>
                </c:pt>
                <c:pt idx="84">
                  <c:v>2.5425499999999999E-12</c:v>
                </c:pt>
                <c:pt idx="85">
                  <c:v>2.5753000000000001E-12</c:v>
                </c:pt>
                <c:pt idx="86">
                  <c:v>2.5602900000000002E-12</c:v>
                </c:pt>
                <c:pt idx="87">
                  <c:v>2.5470800000000001E-12</c:v>
                </c:pt>
                <c:pt idx="88">
                  <c:v>2.5496299999999999E-12</c:v>
                </c:pt>
                <c:pt idx="89">
                  <c:v>2.5338500000000002E-12</c:v>
                </c:pt>
                <c:pt idx="90">
                  <c:v>2.5416800000000001E-12</c:v>
                </c:pt>
                <c:pt idx="91">
                  <c:v>2.5439899999999999E-12</c:v>
                </c:pt>
                <c:pt idx="92">
                  <c:v>2.5624400000000001E-12</c:v>
                </c:pt>
                <c:pt idx="93">
                  <c:v>2.55094E-12</c:v>
                </c:pt>
                <c:pt idx="94">
                  <c:v>2.55261E-12</c:v>
                </c:pt>
                <c:pt idx="95">
                  <c:v>2.5681299999999999E-12</c:v>
                </c:pt>
                <c:pt idx="96">
                  <c:v>2.5480800000000002E-12</c:v>
                </c:pt>
                <c:pt idx="97">
                  <c:v>2.55408E-12</c:v>
                </c:pt>
                <c:pt idx="98">
                  <c:v>2.5430100000000001E-12</c:v>
                </c:pt>
                <c:pt idx="99">
                  <c:v>2.53575E-12</c:v>
                </c:pt>
                <c:pt idx="100">
                  <c:v>2.5172600000000001E-12</c:v>
                </c:pt>
                <c:pt idx="101">
                  <c:v>2.5534100000000001E-12</c:v>
                </c:pt>
                <c:pt idx="102">
                  <c:v>2.5378999999999999E-12</c:v>
                </c:pt>
                <c:pt idx="103">
                  <c:v>2.5556099999999999E-12</c:v>
                </c:pt>
                <c:pt idx="104">
                  <c:v>2.5280400000000002E-12</c:v>
                </c:pt>
                <c:pt idx="105">
                  <c:v>2.5135499999999999E-12</c:v>
                </c:pt>
                <c:pt idx="106">
                  <c:v>2.54615E-12</c:v>
                </c:pt>
                <c:pt idx="107">
                  <c:v>2.5418800000000001E-12</c:v>
                </c:pt>
                <c:pt idx="108">
                  <c:v>2.5234699999999999E-12</c:v>
                </c:pt>
                <c:pt idx="109">
                  <c:v>2.5331300000000001E-12</c:v>
                </c:pt>
                <c:pt idx="110">
                  <c:v>2.5435099999999999E-12</c:v>
                </c:pt>
                <c:pt idx="111">
                  <c:v>2.5386400000000002E-12</c:v>
                </c:pt>
                <c:pt idx="112">
                  <c:v>2.5531499999999999E-12</c:v>
                </c:pt>
                <c:pt idx="113">
                  <c:v>2.54003E-12</c:v>
                </c:pt>
                <c:pt idx="114">
                  <c:v>2.5320199999999999E-12</c:v>
                </c:pt>
                <c:pt idx="115">
                  <c:v>2.5467100000000002E-12</c:v>
                </c:pt>
                <c:pt idx="116">
                  <c:v>2.54314E-12</c:v>
                </c:pt>
                <c:pt idx="117">
                  <c:v>2.54027E-12</c:v>
                </c:pt>
                <c:pt idx="118">
                  <c:v>2.5247999999999999E-12</c:v>
                </c:pt>
                <c:pt idx="119">
                  <c:v>2.5186000000000002E-12</c:v>
                </c:pt>
                <c:pt idx="120">
                  <c:v>2.5336199999999999E-12</c:v>
                </c:pt>
                <c:pt idx="121">
                  <c:v>2.5122399999999998E-12</c:v>
                </c:pt>
                <c:pt idx="122">
                  <c:v>2.5064699999999999E-12</c:v>
                </c:pt>
                <c:pt idx="123">
                  <c:v>2.5374899999999999E-12</c:v>
                </c:pt>
                <c:pt idx="124">
                  <c:v>2.5208699999999999E-12</c:v>
                </c:pt>
                <c:pt idx="125">
                  <c:v>2.52081E-12</c:v>
                </c:pt>
                <c:pt idx="126">
                  <c:v>2.5258400000000001E-12</c:v>
                </c:pt>
                <c:pt idx="127">
                  <c:v>2.5370699999999998E-12</c:v>
                </c:pt>
                <c:pt idx="128">
                  <c:v>2.5242400000000002E-12</c:v>
                </c:pt>
                <c:pt idx="129">
                  <c:v>2.5321700000000001E-12</c:v>
                </c:pt>
                <c:pt idx="130">
                  <c:v>2.5351999999999999E-12</c:v>
                </c:pt>
                <c:pt idx="131">
                  <c:v>2.5163199999999999E-12</c:v>
                </c:pt>
                <c:pt idx="132">
                  <c:v>2.5250399999999999E-12</c:v>
                </c:pt>
                <c:pt idx="133">
                  <c:v>2.5153199999999998E-12</c:v>
                </c:pt>
                <c:pt idx="134">
                  <c:v>2.51899E-12</c:v>
                </c:pt>
                <c:pt idx="135">
                  <c:v>2.5140800000000001E-12</c:v>
                </c:pt>
                <c:pt idx="136">
                  <c:v>2.50569E-12</c:v>
                </c:pt>
                <c:pt idx="137">
                  <c:v>2.5189700000000001E-12</c:v>
                </c:pt>
                <c:pt idx="138">
                  <c:v>2.5138400000000001E-12</c:v>
                </c:pt>
                <c:pt idx="139">
                  <c:v>2.51872E-12</c:v>
                </c:pt>
                <c:pt idx="140">
                  <c:v>2.5020599999999999E-12</c:v>
                </c:pt>
                <c:pt idx="141">
                  <c:v>2.5271599999999999E-12</c:v>
                </c:pt>
                <c:pt idx="142">
                  <c:v>2.5003799999999999E-12</c:v>
                </c:pt>
                <c:pt idx="143">
                  <c:v>2.5139199999999999E-12</c:v>
                </c:pt>
                <c:pt idx="144">
                  <c:v>2.5325999999999999E-12</c:v>
                </c:pt>
                <c:pt idx="145">
                  <c:v>2.5129299999999999E-12</c:v>
                </c:pt>
                <c:pt idx="146">
                  <c:v>2.5127899999999998E-12</c:v>
                </c:pt>
                <c:pt idx="147">
                  <c:v>2.5243499999999998E-12</c:v>
                </c:pt>
                <c:pt idx="148">
                  <c:v>2.5167899999999998E-12</c:v>
                </c:pt>
                <c:pt idx="149">
                  <c:v>2.5155100000000001E-12</c:v>
                </c:pt>
                <c:pt idx="150">
                  <c:v>2.5290600000000001E-12</c:v>
                </c:pt>
                <c:pt idx="151">
                  <c:v>2.5093600000000001E-12</c:v>
                </c:pt>
                <c:pt idx="152">
                  <c:v>2.5076100000000001E-12</c:v>
                </c:pt>
                <c:pt idx="153">
                  <c:v>2.5106600000000001E-12</c:v>
                </c:pt>
                <c:pt idx="154">
                  <c:v>2.5194299999999999E-12</c:v>
                </c:pt>
                <c:pt idx="155">
                  <c:v>2.5078500000000001E-12</c:v>
                </c:pt>
                <c:pt idx="156">
                  <c:v>2.5014699999999998E-12</c:v>
                </c:pt>
                <c:pt idx="157">
                  <c:v>2.5257800000000002E-12</c:v>
                </c:pt>
                <c:pt idx="158">
                  <c:v>2.5026699999999999E-12</c:v>
                </c:pt>
                <c:pt idx="159">
                  <c:v>2.52344E-12</c:v>
                </c:pt>
                <c:pt idx="160">
                  <c:v>2.52912E-12</c:v>
                </c:pt>
                <c:pt idx="161">
                  <c:v>2.5210299999999998E-12</c:v>
                </c:pt>
                <c:pt idx="162">
                  <c:v>2.5377199999999998E-12</c:v>
                </c:pt>
                <c:pt idx="163">
                  <c:v>2.5375800000000002E-12</c:v>
                </c:pt>
                <c:pt idx="164">
                  <c:v>2.5165100000000001E-12</c:v>
                </c:pt>
                <c:pt idx="165">
                  <c:v>2.535E-12</c:v>
                </c:pt>
                <c:pt idx="166">
                  <c:v>2.4970899999999998E-12</c:v>
                </c:pt>
                <c:pt idx="167">
                  <c:v>2.5185200000000001E-12</c:v>
                </c:pt>
                <c:pt idx="168">
                  <c:v>2.5130600000000002E-12</c:v>
                </c:pt>
                <c:pt idx="169">
                  <c:v>2.4993400000000001E-12</c:v>
                </c:pt>
                <c:pt idx="170">
                  <c:v>2.5206E-12</c:v>
                </c:pt>
                <c:pt idx="171">
                  <c:v>2.51927E-12</c:v>
                </c:pt>
                <c:pt idx="172">
                  <c:v>2.5278000000000002E-12</c:v>
                </c:pt>
                <c:pt idx="173">
                  <c:v>2.5237300000000002E-12</c:v>
                </c:pt>
                <c:pt idx="174">
                  <c:v>2.5321499999999999E-12</c:v>
                </c:pt>
                <c:pt idx="175">
                  <c:v>2.5302999999999998E-12</c:v>
                </c:pt>
                <c:pt idx="176">
                  <c:v>2.5148300000000001E-12</c:v>
                </c:pt>
                <c:pt idx="177">
                  <c:v>2.5192E-12</c:v>
                </c:pt>
                <c:pt idx="178">
                  <c:v>2.53534E-12</c:v>
                </c:pt>
                <c:pt idx="179">
                  <c:v>2.5332300000000001E-12</c:v>
                </c:pt>
                <c:pt idx="180">
                  <c:v>2.5363599999999999E-12</c:v>
                </c:pt>
                <c:pt idx="181">
                  <c:v>2.5086499999999998E-12</c:v>
                </c:pt>
                <c:pt idx="182">
                  <c:v>2.5467800000000002E-12</c:v>
                </c:pt>
                <c:pt idx="183">
                  <c:v>2.53442E-12</c:v>
                </c:pt>
                <c:pt idx="184">
                  <c:v>2.5292300000000001E-12</c:v>
                </c:pt>
                <c:pt idx="185">
                  <c:v>2.5324500000000002E-12</c:v>
                </c:pt>
                <c:pt idx="186">
                  <c:v>2.53722E-12</c:v>
                </c:pt>
                <c:pt idx="187">
                  <c:v>2.5232599999999999E-12</c:v>
                </c:pt>
                <c:pt idx="188">
                  <c:v>2.5262699999999999E-12</c:v>
                </c:pt>
                <c:pt idx="189">
                  <c:v>2.5349100000000002E-12</c:v>
                </c:pt>
                <c:pt idx="190">
                  <c:v>2.5619900000000001E-12</c:v>
                </c:pt>
                <c:pt idx="191">
                  <c:v>2.54971E-12</c:v>
                </c:pt>
                <c:pt idx="192">
                  <c:v>2.5242899999999999E-12</c:v>
                </c:pt>
                <c:pt idx="193">
                  <c:v>2.53596E-12</c:v>
                </c:pt>
                <c:pt idx="194">
                  <c:v>2.52583E-12</c:v>
                </c:pt>
                <c:pt idx="195">
                  <c:v>2.5265399999999999E-12</c:v>
                </c:pt>
                <c:pt idx="196">
                  <c:v>2.5313500000000001E-12</c:v>
                </c:pt>
                <c:pt idx="197">
                  <c:v>2.5446699999999999E-12</c:v>
                </c:pt>
                <c:pt idx="198">
                  <c:v>2.54745E-12</c:v>
                </c:pt>
                <c:pt idx="199">
                  <c:v>2.5448699999999998E-12</c:v>
                </c:pt>
                <c:pt idx="200">
                  <c:v>2.56051E-12</c:v>
                </c:pt>
                <c:pt idx="201">
                  <c:v>2.552E-12</c:v>
                </c:pt>
                <c:pt idx="202">
                  <c:v>2.5572899999999999E-12</c:v>
                </c:pt>
                <c:pt idx="203">
                  <c:v>2.55046E-12</c:v>
                </c:pt>
                <c:pt idx="204">
                  <c:v>2.5358799999999999E-12</c:v>
                </c:pt>
                <c:pt idx="205">
                  <c:v>2.5465300000000001E-12</c:v>
                </c:pt>
                <c:pt idx="206">
                  <c:v>2.58986E-12</c:v>
                </c:pt>
                <c:pt idx="207">
                  <c:v>2.5332600000000001E-12</c:v>
                </c:pt>
                <c:pt idx="208">
                  <c:v>2.55559E-12</c:v>
                </c:pt>
                <c:pt idx="209">
                  <c:v>2.5547100000000001E-12</c:v>
                </c:pt>
                <c:pt idx="210">
                  <c:v>2.5574899999999998E-12</c:v>
                </c:pt>
                <c:pt idx="211">
                  <c:v>2.5628500000000001E-12</c:v>
                </c:pt>
                <c:pt idx="212">
                  <c:v>2.5569499999999999E-12</c:v>
                </c:pt>
                <c:pt idx="213">
                  <c:v>2.5371499999999999E-12</c:v>
                </c:pt>
                <c:pt idx="214">
                  <c:v>2.5560199999999998E-12</c:v>
                </c:pt>
                <c:pt idx="215">
                  <c:v>2.5526600000000002E-12</c:v>
                </c:pt>
                <c:pt idx="216">
                  <c:v>2.5522999999999999E-12</c:v>
                </c:pt>
                <c:pt idx="217">
                  <c:v>2.55104E-12</c:v>
                </c:pt>
                <c:pt idx="218">
                  <c:v>2.56287E-12</c:v>
                </c:pt>
                <c:pt idx="219">
                  <c:v>2.5566600000000001E-12</c:v>
                </c:pt>
                <c:pt idx="220">
                  <c:v>2.5595700000000002E-12</c:v>
                </c:pt>
                <c:pt idx="221">
                  <c:v>2.5678800000000002E-12</c:v>
                </c:pt>
                <c:pt idx="222">
                  <c:v>2.5591600000000002E-12</c:v>
                </c:pt>
                <c:pt idx="223">
                  <c:v>2.5660799999999999E-12</c:v>
                </c:pt>
                <c:pt idx="224">
                  <c:v>2.5677800000000002E-12</c:v>
                </c:pt>
                <c:pt idx="225">
                  <c:v>2.5647700000000002E-12</c:v>
                </c:pt>
                <c:pt idx="226">
                  <c:v>2.5684999999999998E-12</c:v>
                </c:pt>
                <c:pt idx="227">
                  <c:v>2.56985E-12</c:v>
                </c:pt>
                <c:pt idx="228">
                  <c:v>2.5839999999999999E-12</c:v>
                </c:pt>
                <c:pt idx="229">
                  <c:v>2.5646099999999999E-12</c:v>
                </c:pt>
                <c:pt idx="230">
                  <c:v>2.5728700000000001E-12</c:v>
                </c:pt>
                <c:pt idx="231">
                  <c:v>2.57467E-12</c:v>
                </c:pt>
                <c:pt idx="232">
                  <c:v>2.5929500000000002E-12</c:v>
                </c:pt>
                <c:pt idx="233">
                  <c:v>2.5695500000000001E-12</c:v>
                </c:pt>
                <c:pt idx="234">
                  <c:v>2.5944599999999998E-12</c:v>
                </c:pt>
                <c:pt idx="235">
                  <c:v>2.5848400000000001E-12</c:v>
                </c:pt>
                <c:pt idx="236">
                  <c:v>2.5924399999999998E-12</c:v>
                </c:pt>
                <c:pt idx="237">
                  <c:v>2.6003000000000001E-12</c:v>
                </c:pt>
                <c:pt idx="238">
                  <c:v>2.58692E-12</c:v>
                </c:pt>
                <c:pt idx="239">
                  <c:v>2.5969999999999999E-12</c:v>
                </c:pt>
                <c:pt idx="240">
                  <c:v>2.5992000000000001E-12</c:v>
                </c:pt>
                <c:pt idx="241">
                  <c:v>2.58069E-12</c:v>
                </c:pt>
                <c:pt idx="242">
                  <c:v>2.5687600000000001E-12</c:v>
                </c:pt>
                <c:pt idx="243">
                  <c:v>2.5919699999999999E-12</c:v>
                </c:pt>
                <c:pt idx="244">
                  <c:v>2.5893699999999999E-12</c:v>
                </c:pt>
                <c:pt idx="245">
                  <c:v>2.5947200000000001E-12</c:v>
                </c:pt>
                <c:pt idx="246">
                  <c:v>2.6200499999999999E-12</c:v>
                </c:pt>
                <c:pt idx="247">
                  <c:v>2.5834899999999999E-12</c:v>
                </c:pt>
                <c:pt idx="248">
                  <c:v>2.6007E-12</c:v>
                </c:pt>
                <c:pt idx="249">
                  <c:v>2.6085199999999999E-12</c:v>
                </c:pt>
                <c:pt idx="250">
                  <c:v>2.6219999999999999E-12</c:v>
                </c:pt>
                <c:pt idx="251">
                  <c:v>2.6164599999999999E-12</c:v>
                </c:pt>
                <c:pt idx="252">
                  <c:v>2.5953400000000001E-12</c:v>
                </c:pt>
                <c:pt idx="253">
                  <c:v>2.6158900000000001E-12</c:v>
                </c:pt>
                <c:pt idx="254">
                  <c:v>2.6172799999999999E-12</c:v>
                </c:pt>
                <c:pt idx="255">
                  <c:v>2.6197300000000002E-12</c:v>
                </c:pt>
                <c:pt idx="256">
                  <c:v>2.6431699999999999E-12</c:v>
                </c:pt>
                <c:pt idx="257">
                  <c:v>2.61636E-12</c:v>
                </c:pt>
                <c:pt idx="258">
                  <c:v>2.6371099999999999E-12</c:v>
                </c:pt>
                <c:pt idx="259">
                  <c:v>2.63726E-12</c:v>
                </c:pt>
                <c:pt idx="260">
                  <c:v>2.6179599999999999E-12</c:v>
                </c:pt>
                <c:pt idx="261">
                  <c:v>2.6238799999999999E-12</c:v>
                </c:pt>
                <c:pt idx="262">
                  <c:v>2.62748E-12</c:v>
                </c:pt>
                <c:pt idx="263">
                  <c:v>2.6337500000000002E-12</c:v>
                </c:pt>
                <c:pt idx="264">
                  <c:v>2.6622000000000001E-12</c:v>
                </c:pt>
                <c:pt idx="265">
                  <c:v>2.63271E-12</c:v>
                </c:pt>
                <c:pt idx="266">
                  <c:v>2.6548100000000001E-12</c:v>
                </c:pt>
                <c:pt idx="267">
                  <c:v>2.6438499999999999E-12</c:v>
                </c:pt>
                <c:pt idx="268">
                  <c:v>2.66664E-12</c:v>
                </c:pt>
                <c:pt idx="269">
                  <c:v>2.68384E-12</c:v>
                </c:pt>
                <c:pt idx="270">
                  <c:v>2.6470599999999998E-12</c:v>
                </c:pt>
                <c:pt idx="271">
                  <c:v>2.65583E-12</c:v>
                </c:pt>
                <c:pt idx="272">
                  <c:v>2.6716700000000001E-12</c:v>
                </c:pt>
                <c:pt idx="273">
                  <c:v>2.6690499999999998E-12</c:v>
                </c:pt>
                <c:pt idx="274">
                  <c:v>2.6924499999999999E-12</c:v>
                </c:pt>
                <c:pt idx="275">
                  <c:v>2.6837500000000002E-12</c:v>
                </c:pt>
                <c:pt idx="276">
                  <c:v>2.7072800000000002E-12</c:v>
                </c:pt>
                <c:pt idx="277">
                  <c:v>2.7023699999999999E-12</c:v>
                </c:pt>
                <c:pt idx="278">
                  <c:v>2.7077200000000001E-12</c:v>
                </c:pt>
                <c:pt idx="279">
                  <c:v>2.7369700000000002E-12</c:v>
                </c:pt>
                <c:pt idx="280">
                  <c:v>2.73853E-12</c:v>
                </c:pt>
                <c:pt idx="281">
                  <c:v>2.75792E-12</c:v>
                </c:pt>
                <c:pt idx="282">
                  <c:v>2.7672099999999999E-12</c:v>
                </c:pt>
                <c:pt idx="283">
                  <c:v>2.7905600000000002E-12</c:v>
                </c:pt>
                <c:pt idx="284">
                  <c:v>2.8113999999999999E-12</c:v>
                </c:pt>
                <c:pt idx="285">
                  <c:v>2.8480100000000001E-12</c:v>
                </c:pt>
                <c:pt idx="286">
                  <c:v>2.90101E-12</c:v>
                </c:pt>
                <c:pt idx="287">
                  <c:v>2.94051E-12</c:v>
                </c:pt>
                <c:pt idx="288">
                  <c:v>2.9492400000000001E-12</c:v>
                </c:pt>
                <c:pt idx="289">
                  <c:v>3.0699199999999999E-12</c:v>
                </c:pt>
                <c:pt idx="290">
                  <c:v>3.1325300000000002E-12</c:v>
                </c:pt>
                <c:pt idx="291">
                  <c:v>3.2243900000000002E-12</c:v>
                </c:pt>
                <c:pt idx="292">
                  <c:v>3.3339099999999999E-12</c:v>
                </c:pt>
                <c:pt idx="293">
                  <c:v>3.47722E-12</c:v>
                </c:pt>
                <c:pt idx="294">
                  <c:v>3.6470000000000001E-12</c:v>
                </c:pt>
                <c:pt idx="295">
                  <c:v>3.8131299999999999E-12</c:v>
                </c:pt>
                <c:pt idx="296">
                  <c:v>4.0695599999999999E-12</c:v>
                </c:pt>
                <c:pt idx="297">
                  <c:v>4.5474099999999999E-12</c:v>
                </c:pt>
                <c:pt idx="298">
                  <c:v>5.19661E-12</c:v>
                </c:pt>
                <c:pt idx="299">
                  <c:v>5.8067000000000003E-12</c:v>
                </c:pt>
                <c:pt idx="300">
                  <c:v>6.7559799999999997E-12</c:v>
                </c:pt>
                <c:pt idx="301">
                  <c:v>8.7776500000000096E-12</c:v>
                </c:pt>
              </c:numCache>
            </c:numRef>
          </c:yVal>
          <c:smooth val="1"/>
          <c:extLst>
            <c:ext xmlns:c16="http://schemas.microsoft.com/office/drawing/2014/chart" uri="{C3380CC4-5D6E-409C-BE32-E72D297353CC}">
              <c16:uniqueId val="{00000006-96F5-4F92-9904-D01EBA093CBF}"/>
            </c:ext>
          </c:extLst>
        </c:ser>
        <c:ser>
          <c:idx val="7"/>
          <c:order val="7"/>
          <c:tx>
            <c:v>3Ring-05-23</c:v>
          </c:tx>
          <c:spPr>
            <a:ln w="19050" cap="rnd">
              <a:solidFill>
                <a:schemeClr val="accent2">
                  <a:lumMod val="60000"/>
                </a:schemeClr>
              </a:solidFill>
              <a:round/>
            </a:ln>
            <a:effectLst/>
          </c:spPr>
          <c:marker>
            <c:symbol val="none"/>
          </c:marker>
          <c:xVal>
            <c:numRef>
              <c:f>PiN!$AC$3:$AC$304</c:f>
              <c:numCache>
                <c:formatCode>General</c:formatCode>
                <c:ptCount val="302"/>
                <c:pt idx="0">
                  <c:v>0</c:v>
                </c:pt>
                <c:pt idx="1">
                  <c:v>-0.2</c:v>
                </c:pt>
                <c:pt idx="2">
                  <c:v>-0.4</c:v>
                </c:pt>
                <c:pt idx="3">
                  <c:v>-0.6</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pt idx="20">
                  <c:v>-4</c:v>
                </c:pt>
                <c:pt idx="21">
                  <c:v>-4.2</c:v>
                </c:pt>
                <c:pt idx="22">
                  <c:v>-4.4000000000000004</c:v>
                </c:pt>
                <c:pt idx="23">
                  <c:v>-4.5999999999999996</c:v>
                </c:pt>
                <c:pt idx="24">
                  <c:v>-4.8</c:v>
                </c:pt>
                <c:pt idx="25">
                  <c:v>-5</c:v>
                </c:pt>
                <c:pt idx="26">
                  <c:v>-5.2</c:v>
                </c:pt>
                <c:pt idx="27">
                  <c:v>-5.4</c:v>
                </c:pt>
                <c:pt idx="28">
                  <c:v>-5.6</c:v>
                </c:pt>
                <c:pt idx="29">
                  <c:v>-5.8</c:v>
                </c:pt>
                <c:pt idx="30">
                  <c:v>-6</c:v>
                </c:pt>
                <c:pt idx="31">
                  <c:v>-6.2</c:v>
                </c:pt>
                <c:pt idx="32">
                  <c:v>-6.4</c:v>
                </c:pt>
                <c:pt idx="33">
                  <c:v>-6.6</c:v>
                </c:pt>
                <c:pt idx="34">
                  <c:v>-6.8</c:v>
                </c:pt>
                <c:pt idx="35">
                  <c:v>-7</c:v>
                </c:pt>
                <c:pt idx="36">
                  <c:v>-7.2</c:v>
                </c:pt>
                <c:pt idx="37">
                  <c:v>-7.4</c:v>
                </c:pt>
                <c:pt idx="38">
                  <c:v>-7.6</c:v>
                </c:pt>
                <c:pt idx="39">
                  <c:v>-7.8</c:v>
                </c:pt>
                <c:pt idx="40">
                  <c:v>-8</c:v>
                </c:pt>
                <c:pt idx="41">
                  <c:v>-8.2000000000000011</c:v>
                </c:pt>
                <c:pt idx="42">
                  <c:v>-8.4</c:v>
                </c:pt>
                <c:pt idx="43">
                  <c:v>-8.6</c:v>
                </c:pt>
                <c:pt idx="44">
                  <c:v>-8.8000000000000007</c:v>
                </c:pt>
                <c:pt idx="45">
                  <c:v>-9</c:v>
                </c:pt>
                <c:pt idx="46">
                  <c:v>-9.2000000000000011</c:v>
                </c:pt>
                <c:pt idx="47">
                  <c:v>-9.4</c:v>
                </c:pt>
                <c:pt idx="48">
                  <c:v>-9.6</c:v>
                </c:pt>
                <c:pt idx="49">
                  <c:v>-9.8000000000000007</c:v>
                </c:pt>
                <c:pt idx="50">
                  <c:v>-10</c:v>
                </c:pt>
                <c:pt idx="51">
                  <c:v>-10.199999999999999</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-16.399999999999999</c:v>
                </c:pt>
                <c:pt idx="83">
                  <c:v>-16.600000000000001</c:v>
                </c:pt>
                <c:pt idx="84">
                  <c:v>-16.8</c:v>
                </c:pt>
                <c:pt idx="85">
                  <c:v>-17</c:v>
                </c:pt>
                <c:pt idx="86">
                  <c:v>-17.2</c:v>
                </c:pt>
                <c:pt idx="87">
                  <c:v>-17.399999999999999</c:v>
                </c:pt>
                <c:pt idx="88">
                  <c:v>-17.600000000000001</c:v>
                </c:pt>
                <c:pt idx="89">
                  <c:v>-17.8</c:v>
                </c:pt>
                <c:pt idx="90">
                  <c:v>-18</c:v>
                </c:pt>
                <c:pt idx="91">
                  <c:v>-18.2</c:v>
                </c:pt>
                <c:pt idx="92">
                  <c:v>-18.399999999999999</c:v>
                </c:pt>
                <c:pt idx="93">
                  <c:v>-18.600000000000001</c:v>
                </c:pt>
                <c:pt idx="94">
                  <c:v>-18.8</c:v>
                </c:pt>
                <c:pt idx="95">
                  <c:v>-19</c:v>
                </c:pt>
                <c:pt idx="96">
                  <c:v>-19.2</c:v>
                </c:pt>
                <c:pt idx="97">
                  <c:v>-19.399999999999999</c:v>
                </c:pt>
                <c:pt idx="98">
                  <c:v>-19.600000000000001</c:v>
                </c:pt>
                <c:pt idx="99">
                  <c:v>-19.8</c:v>
                </c:pt>
                <c:pt idx="100">
                  <c:v>-20</c:v>
                </c:pt>
                <c:pt idx="101">
                  <c:v>-20.2</c:v>
                </c:pt>
                <c:pt idx="102">
                  <c:v>-20.399999999999999</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-23.2</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c:v>
                </c:pt>
                <c:pt idx="152">
                  <c:v>-29.8</c:v>
                </c:pt>
                <c:pt idx="153">
                  <c:v>-29.6</c:v>
                </c:pt>
                <c:pt idx="154">
                  <c:v>-29.4</c:v>
                </c:pt>
                <c:pt idx="155">
                  <c:v>-29.2</c:v>
                </c:pt>
                <c:pt idx="156">
                  <c:v>-29</c:v>
                </c:pt>
                <c:pt idx="157">
                  <c:v>-28.8</c:v>
                </c:pt>
                <c:pt idx="158">
                  <c:v>-28.6</c:v>
                </c:pt>
                <c:pt idx="159">
                  <c:v>-28.4</c:v>
                </c:pt>
                <c:pt idx="160">
                  <c:v>-28.2</c:v>
                </c:pt>
                <c:pt idx="161">
                  <c:v>-28</c:v>
                </c:pt>
                <c:pt idx="162">
                  <c:v>-27.8</c:v>
                </c:pt>
                <c:pt idx="163">
                  <c:v>-27.6</c:v>
                </c:pt>
                <c:pt idx="164">
                  <c:v>-27.4</c:v>
                </c:pt>
                <c:pt idx="165">
                  <c:v>-27.2</c:v>
                </c:pt>
                <c:pt idx="166">
                  <c:v>-27</c:v>
                </c:pt>
                <c:pt idx="167">
                  <c:v>-26.8</c:v>
                </c:pt>
                <c:pt idx="168">
                  <c:v>-26.6</c:v>
                </c:pt>
                <c:pt idx="169">
                  <c:v>-26.4</c:v>
                </c:pt>
                <c:pt idx="170">
                  <c:v>-26.2</c:v>
                </c:pt>
                <c:pt idx="171">
                  <c:v>-26</c:v>
                </c:pt>
                <c:pt idx="172">
                  <c:v>-25.8</c:v>
                </c:pt>
                <c:pt idx="173">
                  <c:v>-25.6</c:v>
                </c:pt>
                <c:pt idx="174">
                  <c:v>-25.4</c:v>
                </c:pt>
                <c:pt idx="175">
                  <c:v>-25.2</c:v>
                </c:pt>
                <c:pt idx="176">
                  <c:v>-25</c:v>
                </c:pt>
                <c:pt idx="177">
                  <c:v>-24.8</c:v>
                </c:pt>
                <c:pt idx="178">
                  <c:v>-24.6</c:v>
                </c:pt>
                <c:pt idx="179">
                  <c:v>-24.4</c:v>
                </c:pt>
                <c:pt idx="180">
                  <c:v>-24.2</c:v>
                </c:pt>
                <c:pt idx="181">
                  <c:v>-24</c:v>
                </c:pt>
                <c:pt idx="182">
                  <c:v>-23.8</c:v>
                </c:pt>
                <c:pt idx="183">
                  <c:v>-23.6</c:v>
                </c:pt>
                <c:pt idx="184">
                  <c:v>-23.4</c:v>
                </c:pt>
                <c:pt idx="185">
                  <c:v>-23.2</c:v>
                </c:pt>
                <c:pt idx="186">
                  <c:v>-23</c:v>
                </c:pt>
                <c:pt idx="187">
                  <c:v>-22.8</c:v>
                </c:pt>
                <c:pt idx="188">
                  <c:v>-22.6</c:v>
                </c:pt>
                <c:pt idx="189">
                  <c:v>-22.4</c:v>
                </c:pt>
                <c:pt idx="190">
                  <c:v>-22.2</c:v>
                </c:pt>
                <c:pt idx="191">
                  <c:v>-22</c:v>
                </c:pt>
                <c:pt idx="192">
                  <c:v>-21.8</c:v>
                </c:pt>
                <c:pt idx="193">
                  <c:v>-21.6</c:v>
                </c:pt>
                <c:pt idx="194">
                  <c:v>-21.4</c:v>
                </c:pt>
                <c:pt idx="195">
                  <c:v>-21.2</c:v>
                </c:pt>
                <c:pt idx="196">
                  <c:v>-21</c:v>
                </c:pt>
                <c:pt idx="197">
                  <c:v>-20.8</c:v>
                </c:pt>
                <c:pt idx="198">
                  <c:v>-20.6</c:v>
                </c:pt>
                <c:pt idx="199">
                  <c:v>-20.399999999999999</c:v>
                </c:pt>
                <c:pt idx="200">
                  <c:v>-20.2</c:v>
                </c:pt>
                <c:pt idx="201">
                  <c:v>-20</c:v>
                </c:pt>
                <c:pt idx="202">
                  <c:v>-19.8</c:v>
                </c:pt>
                <c:pt idx="203">
                  <c:v>-19.600000000000001</c:v>
                </c:pt>
                <c:pt idx="204">
                  <c:v>-19.399999999999999</c:v>
                </c:pt>
                <c:pt idx="205">
                  <c:v>-19.2</c:v>
                </c:pt>
                <c:pt idx="206">
                  <c:v>-19</c:v>
                </c:pt>
                <c:pt idx="207">
                  <c:v>-18.8</c:v>
                </c:pt>
                <c:pt idx="208">
                  <c:v>-18.600000000000001</c:v>
                </c:pt>
                <c:pt idx="209">
                  <c:v>-18.399999999999999</c:v>
                </c:pt>
                <c:pt idx="210">
                  <c:v>-18.2</c:v>
                </c:pt>
                <c:pt idx="211">
                  <c:v>-18</c:v>
                </c:pt>
                <c:pt idx="212">
                  <c:v>-17.8</c:v>
                </c:pt>
                <c:pt idx="213">
                  <c:v>-17.600000000000001</c:v>
                </c:pt>
                <c:pt idx="214">
                  <c:v>-17.399999999999999</c:v>
                </c:pt>
                <c:pt idx="215">
                  <c:v>-17.2</c:v>
                </c:pt>
                <c:pt idx="216">
                  <c:v>-17</c:v>
                </c:pt>
                <c:pt idx="217">
                  <c:v>-16.8</c:v>
                </c:pt>
                <c:pt idx="218">
                  <c:v>-16.600000000000001</c:v>
                </c:pt>
                <c:pt idx="219">
                  <c:v>-16.399999999999999</c:v>
                </c:pt>
                <c:pt idx="220">
                  <c:v>-16.2</c:v>
                </c:pt>
                <c:pt idx="221">
                  <c:v>-16</c:v>
                </c:pt>
                <c:pt idx="222">
                  <c:v>-15.8</c:v>
                </c:pt>
                <c:pt idx="223">
                  <c:v>-15.6</c:v>
                </c:pt>
                <c:pt idx="224">
                  <c:v>-15.4</c:v>
                </c:pt>
                <c:pt idx="225">
                  <c:v>-15.2</c:v>
                </c:pt>
                <c:pt idx="226">
                  <c:v>-15</c:v>
                </c:pt>
                <c:pt idx="227">
                  <c:v>-14.8</c:v>
                </c:pt>
                <c:pt idx="228">
                  <c:v>-14.6</c:v>
                </c:pt>
                <c:pt idx="229">
                  <c:v>-14.4</c:v>
                </c:pt>
                <c:pt idx="230">
                  <c:v>-14.2</c:v>
                </c:pt>
                <c:pt idx="231">
                  <c:v>-14</c:v>
                </c:pt>
                <c:pt idx="232">
                  <c:v>-13.8</c:v>
                </c:pt>
                <c:pt idx="233">
                  <c:v>-13.6</c:v>
                </c:pt>
                <c:pt idx="234">
                  <c:v>-13.4</c:v>
                </c:pt>
                <c:pt idx="235">
                  <c:v>-13.2</c:v>
                </c:pt>
                <c:pt idx="236">
                  <c:v>-13</c:v>
                </c:pt>
                <c:pt idx="237">
                  <c:v>-12.8</c:v>
                </c:pt>
                <c:pt idx="238">
                  <c:v>-12.6</c:v>
                </c:pt>
                <c:pt idx="239">
                  <c:v>-12.4</c:v>
                </c:pt>
                <c:pt idx="240">
                  <c:v>-12.2</c:v>
                </c:pt>
                <c:pt idx="241">
                  <c:v>-12</c:v>
                </c:pt>
                <c:pt idx="242">
                  <c:v>-11.8</c:v>
                </c:pt>
                <c:pt idx="243">
                  <c:v>-11.6</c:v>
                </c:pt>
                <c:pt idx="244">
                  <c:v>-11.4</c:v>
                </c:pt>
                <c:pt idx="245">
                  <c:v>-11.2</c:v>
                </c:pt>
                <c:pt idx="246">
                  <c:v>-11</c:v>
                </c:pt>
                <c:pt idx="247">
                  <c:v>-10.8</c:v>
                </c:pt>
                <c:pt idx="248">
                  <c:v>-10.6</c:v>
                </c:pt>
                <c:pt idx="249">
                  <c:v>-10.4</c:v>
                </c:pt>
                <c:pt idx="250">
                  <c:v>-10.199999999999999</c:v>
                </c:pt>
                <c:pt idx="251">
                  <c:v>-10</c:v>
                </c:pt>
                <c:pt idx="252">
                  <c:v>-9.8000000000000007</c:v>
                </c:pt>
                <c:pt idx="253">
                  <c:v>-9.6</c:v>
                </c:pt>
                <c:pt idx="254">
                  <c:v>-9.4</c:v>
                </c:pt>
                <c:pt idx="255">
                  <c:v>-9.2000000000000011</c:v>
                </c:pt>
                <c:pt idx="256">
                  <c:v>-9</c:v>
                </c:pt>
                <c:pt idx="257">
                  <c:v>-8.8000000000000007</c:v>
                </c:pt>
                <c:pt idx="258">
                  <c:v>-8.6</c:v>
                </c:pt>
                <c:pt idx="259">
                  <c:v>-8.4</c:v>
                </c:pt>
                <c:pt idx="260">
                  <c:v>-8.2000000000000011</c:v>
                </c:pt>
                <c:pt idx="261">
                  <c:v>-8</c:v>
                </c:pt>
                <c:pt idx="262">
                  <c:v>-7.8</c:v>
                </c:pt>
                <c:pt idx="263">
                  <c:v>-7.6</c:v>
                </c:pt>
                <c:pt idx="264">
                  <c:v>-7.4</c:v>
                </c:pt>
                <c:pt idx="265">
                  <c:v>-7.2</c:v>
                </c:pt>
                <c:pt idx="266">
                  <c:v>-7</c:v>
                </c:pt>
                <c:pt idx="267">
                  <c:v>-6.8</c:v>
                </c:pt>
                <c:pt idx="268">
                  <c:v>-6.6</c:v>
                </c:pt>
                <c:pt idx="269">
                  <c:v>-6.4</c:v>
                </c:pt>
                <c:pt idx="270">
                  <c:v>-6.2</c:v>
                </c:pt>
                <c:pt idx="271">
                  <c:v>-6</c:v>
                </c:pt>
                <c:pt idx="272">
                  <c:v>-5.8</c:v>
                </c:pt>
                <c:pt idx="273">
                  <c:v>-5.6</c:v>
                </c:pt>
                <c:pt idx="274">
                  <c:v>-5.4</c:v>
                </c:pt>
                <c:pt idx="275">
                  <c:v>-5.2</c:v>
                </c:pt>
                <c:pt idx="276">
                  <c:v>-5</c:v>
                </c:pt>
                <c:pt idx="277">
                  <c:v>-4.8</c:v>
                </c:pt>
                <c:pt idx="278">
                  <c:v>-4.5999999999999996</c:v>
                </c:pt>
                <c:pt idx="279">
                  <c:v>-4.4000000000000004</c:v>
                </c:pt>
                <c:pt idx="280">
                  <c:v>-4.2</c:v>
                </c:pt>
                <c:pt idx="281">
                  <c:v>-4</c:v>
                </c:pt>
                <c:pt idx="282">
                  <c:v>-3.8</c:v>
                </c:pt>
                <c:pt idx="283">
                  <c:v>-3.6</c:v>
                </c:pt>
                <c:pt idx="284">
                  <c:v>-3.4</c:v>
                </c:pt>
                <c:pt idx="285">
                  <c:v>-3.2</c:v>
                </c:pt>
                <c:pt idx="286">
                  <c:v>-3</c:v>
                </c:pt>
                <c:pt idx="287">
                  <c:v>-2.8</c:v>
                </c:pt>
                <c:pt idx="288">
                  <c:v>-2.6</c:v>
                </c:pt>
                <c:pt idx="289">
                  <c:v>-2.4</c:v>
                </c:pt>
                <c:pt idx="290">
                  <c:v>-2.2000000000000002</c:v>
                </c:pt>
                <c:pt idx="291">
                  <c:v>-2</c:v>
                </c:pt>
                <c:pt idx="292">
                  <c:v>-1.8</c:v>
                </c:pt>
                <c:pt idx="293">
                  <c:v>-1.6</c:v>
                </c:pt>
                <c:pt idx="294">
                  <c:v>-1.4</c:v>
                </c:pt>
                <c:pt idx="295">
                  <c:v>-1.2</c:v>
                </c:pt>
                <c:pt idx="296">
                  <c:v>-1</c:v>
                </c:pt>
                <c:pt idx="297">
                  <c:v>-0.8</c:v>
                </c:pt>
                <c:pt idx="298">
                  <c:v>-0.6</c:v>
                </c:pt>
                <c:pt idx="299">
                  <c:v>-0.4</c:v>
                </c:pt>
                <c:pt idx="300">
                  <c:v>-0.2</c:v>
                </c:pt>
                <c:pt idx="301">
                  <c:v>0</c:v>
                </c:pt>
              </c:numCache>
            </c:numRef>
          </c:xVal>
          <c:yVal>
            <c:numRef>
              <c:f>PiN!$AD$3:$AD$304</c:f>
              <c:numCache>
                <c:formatCode>0.00E+00</c:formatCode>
                <c:ptCount val="302"/>
                <c:pt idx="0">
                  <c:v>8.7313699999999994E-12</c:v>
                </c:pt>
                <c:pt idx="1">
                  <c:v>6.7215899999999998E-12</c:v>
                </c:pt>
                <c:pt idx="2">
                  <c:v>5.8051200000000002E-12</c:v>
                </c:pt>
                <c:pt idx="3">
                  <c:v>5.2011599999999996E-12</c:v>
                </c:pt>
                <c:pt idx="4">
                  <c:v>4.7286900000000001E-12</c:v>
                </c:pt>
                <c:pt idx="5">
                  <c:v>4.1672399999999999E-12</c:v>
                </c:pt>
                <c:pt idx="6">
                  <c:v>3.8349200000000004E-12</c:v>
                </c:pt>
                <c:pt idx="7">
                  <c:v>3.64617E-12</c:v>
                </c:pt>
                <c:pt idx="8">
                  <c:v>3.48009E-12</c:v>
                </c:pt>
                <c:pt idx="9">
                  <c:v>3.3448599999999999E-12</c:v>
                </c:pt>
                <c:pt idx="10">
                  <c:v>3.22889E-12</c:v>
                </c:pt>
                <c:pt idx="11">
                  <c:v>3.1570599999999999E-12</c:v>
                </c:pt>
                <c:pt idx="12">
                  <c:v>3.0891900000000001E-12</c:v>
                </c:pt>
                <c:pt idx="13">
                  <c:v>2.9949499999999999E-12</c:v>
                </c:pt>
                <c:pt idx="14">
                  <c:v>2.9227800000000002E-12</c:v>
                </c:pt>
                <c:pt idx="15">
                  <c:v>2.89137E-12</c:v>
                </c:pt>
                <c:pt idx="16">
                  <c:v>2.8473300000000001E-12</c:v>
                </c:pt>
                <c:pt idx="17">
                  <c:v>2.81189E-12</c:v>
                </c:pt>
                <c:pt idx="18">
                  <c:v>2.76609E-12</c:v>
                </c:pt>
                <c:pt idx="19">
                  <c:v>2.7623000000000001E-12</c:v>
                </c:pt>
                <c:pt idx="20">
                  <c:v>2.7319799999999998E-12</c:v>
                </c:pt>
                <c:pt idx="21">
                  <c:v>2.7081300000000001E-12</c:v>
                </c:pt>
                <c:pt idx="22">
                  <c:v>2.7140100000000001E-12</c:v>
                </c:pt>
                <c:pt idx="23">
                  <c:v>2.7219200000000002E-12</c:v>
                </c:pt>
                <c:pt idx="24">
                  <c:v>2.7009599999999998E-12</c:v>
                </c:pt>
                <c:pt idx="25">
                  <c:v>2.6664599999999999E-12</c:v>
                </c:pt>
                <c:pt idx="26">
                  <c:v>2.6895399999999999E-12</c:v>
                </c:pt>
                <c:pt idx="27">
                  <c:v>2.6568700000000002E-12</c:v>
                </c:pt>
                <c:pt idx="28">
                  <c:v>2.6802099999999999E-12</c:v>
                </c:pt>
                <c:pt idx="29">
                  <c:v>2.6692500000000002E-12</c:v>
                </c:pt>
                <c:pt idx="30">
                  <c:v>2.65012E-12</c:v>
                </c:pt>
                <c:pt idx="31">
                  <c:v>2.6604699999999999E-12</c:v>
                </c:pt>
                <c:pt idx="32">
                  <c:v>2.6274999999999999E-12</c:v>
                </c:pt>
                <c:pt idx="33">
                  <c:v>2.6339900000000002E-12</c:v>
                </c:pt>
                <c:pt idx="34">
                  <c:v>2.63336E-12</c:v>
                </c:pt>
                <c:pt idx="35">
                  <c:v>2.6272999999999999E-12</c:v>
                </c:pt>
                <c:pt idx="36">
                  <c:v>2.62406E-12</c:v>
                </c:pt>
                <c:pt idx="37">
                  <c:v>2.62313E-12</c:v>
                </c:pt>
                <c:pt idx="38">
                  <c:v>2.6065900000000001E-12</c:v>
                </c:pt>
                <c:pt idx="39">
                  <c:v>2.6275699999999999E-12</c:v>
                </c:pt>
                <c:pt idx="40">
                  <c:v>2.6168900000000002E-12</c:v>
                </c:pt>
                <c:pt idx="41">
                  <c:v>2.6062200000000002E-12</c:v>
                </c:pt>
                <c:pt idx="42">
                  <c:v>2.5922699999999998E-12</c:v>
                </c:pt>
                <c:pt idx="43">
                  <c:v>2.60022E-12</c:v>
                </c:pt>
                <c:pt idx="44">
                  <c:v>2.60138E-12</c:v>
                </c:pt>
                <c:pt idx="45">
                  <c:v>2.60884E-12</c:v>
                </c:pt>
                <c:pt idx="46">
                  <c:v>2.5961300000000002E-12</c:v>
                </c:pt>
                <c:pt idx="47">
                  <c:v>2.6114800000000001E-12</c:v>
                </c:pt>
                <c:pt idx="48">
                  <c:v>2.5972399999999999E-12</c:v>
                </c:pt>
                <c:pt idx="49">
                  <c:v>2.59783E-12</c:v>
                </c:pt>
                <c:pt idx="50">
                  <c:v>2.6064299999999998E-12</c:v>
                </c:pt>
                <c:pt idx="51">
                  <c:v>2.5934999999999998E-12</c:v>
                </c:pt>
                <c:pt idx="52">
                  <c:v>2.5867200000000001E-12</c:v>
                </c:pt>
                <c:pt idx="53">
                  <c:v>2.5965799999999998E-12</c:v>
                </c:pt>
                <c:pt idx="54">
                  <c:v>2.5736699999999999E-12</c:v>
                </c:pt>
                <c:pt idx="55">
                  <c:v>2.5658300000000002E-12</c:v>
                </c:pt>
                <c:pt idx="56">
                  <c:v>2.57895E-12</c:v>
                </c:pt>
                <c:pt idx="57">
                  <c:v>2.58117E-12</c:v>
                </c:pt>
                <c:pt idx="58">
                  <c:v>2.5673700000000002E-12</c:v>
                </c:pt>
                <c:pt idx="59">
                  <c:v>2.5602900000000002E-12</c:v>
                </c:pt>
                <c:pt idx="60">
                  <c:v>2.5709500000000001E-12</c:v>
                </c:pt>
                <c:pt idx="61">
                  <c:v>2.54502E-12</c:v>
                </c:pt>
                <c:pt idx="62">
                  <c:v>2.5630200000000001E-12</c:v>
                </c:pt>
                <c:pt idx="63">
                  <c:v>2.5682200000000001E-12</c:v>
                </c:pt>
                <c:pt idx="64">
                  <c:v>2.56629E-12</c:v>
                </c:pt>
                <c:pt idx="65">
                  <c:v>2.5601899999999998E-12</c:v>
                </c:pt>
                <c:pt idx="66">
                  <c:v>2.5549999999999999E-12</c:v>
                </c:pt>
                <c:pt idx="67">
                  <c:v>2.5785100000000001E-12</c:v>
                </c:pt>
                <c:pt idx="68">
                  <c:v>2.5629200000000002E-12</c:v>
                </c:pt>
                <c:pt idx="69">
                  <c:v>2.5491400000000002E-12</c:v>
                </c:pt>
                <c:pt idx="70">
                  <c:v>2.5561400000000001E-12</c:v>
                </c:pt>
                <c:pt idx="71">
                  <c:v>2.5215099999999998E-12</c:v>
                </c:pt>
                <c:pt idx="72">
                  <c:v>2.5541300000000001E-12</c:v>
                </c:pt>
                <c:pt idx="73">
                  <c:v>2.5398399999999998E-12</c:v>
                </c:pt>
                <c:pt idx="74">
                  <c:v>2.5602800000000001E-12</c:v>
                </c:pt>
                <c:pt idx="75">
                  <c:v>2.5310899999999999E-12</c:v>
                </c:pt>
                <c:pt idx="76">
                  <c:v>2.53688E-12</c:v>
                </c:pt>
                <c:pt idx="77">
                  <c:v>2.5247299999999999E-12</c:v>
                </c:pt>
                <c:pt idx="78">
                  <c:v>2.55487E-12</c:v>
                </c:pt>
                <c:pt idx="79">
                  <c:v>2.5439000000000001E-12</c:v>
                </c:pt>
                <c:pt idx="80">
                  <c:v>2.5410799999999999E-12</c:v>
                </c:pt>
                <c:pt idx="81">
                  <c:v>2.54454E-12</c:v>
                </c:pt>
                <c:pt idx="82">
                  <c:v>2.5498900000000002E-12</c:v>
                </c:pt>
                <c:pt idx="83">
                  <c:v>2.5374400000000001E-12</c:v>
                </c:pt>
                <c:pt idx="84">
                  <c:v>2.5328299999999998E-12</c:v>
                </c:pt>
                <c:pt idx="85">
                  <c:v>2.5376500000000002E-12</c:v>
                </c:pt>
                <c:pt idx="86">
                  <c:v>2.5451799999999999E-12</c:v>
                </c:pt>
                <c:pt idx="87">
                  <c:v>2.5179599999999999E-12</c:v>
                </c:pt>
                <c:pt idx="88">
                  <c:v>2.53079E-12</c:v>
                </c:pt>
                <c:pt idx="89">
                  <c:v>2.5393699999999999E-12</c:v>
                </c:pt>
                <c:pt idx="90">
                  <c:v>2.5360400000000002E-12</c:v>
                </c:pt>
                <c:pt idx="91">
                  <c:v>2.5087800000000001E-12</c:v>
                </c:pt>
                <c:pt idx="92">
                  <c:v>2.5114299999999999E-12</c:v>
                </c:pt>
                <c:pt idx="93">
                  <c:v>2.5211600000000001E-12</c:v>
                </c:pt>
                <c:pt idx="94">
                  <c:v>2.5549599999999998E-12</c:v>
                </c:pt>
                <c:pt idx="95">
                  <c:v>2.5257400000000001E-12</c:v>
                </c:pt>
                <c:pt idx="96">
                  <c:v>2.51079E-12</c:v>
                </c:pt>
                <c:pt idx="97">
                  <c:v>2.5450600000000001E-12</c:v>
                </c:pt>
                <c:pt idx="98">
                  <c:v>2.51653E-12</c:v>
                </c:pt>
                <c:pt idx="99">
                  <c:v>2.5187499999999999E-12</c:v>
                </c:pt>
                <c:pt idx="100">
                  <c:v>2.5201000000000001E-12</c:v>
                </c:pt>
                <c:pt idx="101">
                  <c:v>2.4968499999999998E-12</c:v>
                </c:pt>
                <c:pt idx="102">
                  <c:v>2.52204E-12</c:v>
                </c:pt>
                <c:pt idx="103">
                  <c:v>2.5327599999999998E-12</c:v>
                </c:pt>
                <c:pt idx="104">
                  <c:v>2.5354999999999998E-12</c:v>
                </c:pt>
                <c:pt idx="105">
                  <c:v>2.4932299999999999E-12</c:v>
                </c:pt>
                <c:pt idx="106">
                  <c:v>2.5227300000000001E-12</c:v>
                </c:pt>
                <c:pt idx="107">
                  <c:v>2.5161000000000002E-12</c:v>
                </c:pt>
                <c:pt idx="108">
                  <c:v>2.5257499999999998E-12</c:v>
                </c:pt>
                <c:pt idx="109">
                  <c:v>2.5244400000000001E-12</c:v>
                </c:pt>
                <c:pt idx="110">
                  <c:v>2.5182599999999998E-12</c:v>
                </c:pt>
                <c:pt idx="111">
                  <c:v>2.5099199999999999E-12</c:v>
                </c:pt>
                <c:pt idx="112">
                  <c:v>2.51147E-12</c:v>
                </c:pt>
                <c:pt idx="113">
                  <c:v>2.49964E-12</c:v>
                </c:pt>
                <c:pt idx="114">
                  <c:v>2.5157500000000001E-12</c:v>
                </c:pt>
                <c:pt idx="115">
                  <c:v>2.5099E-12</c:v>
                </c:pt>
                <c:pt idx="116">
                  <c:v>2.4974200000000001E-12</c:v>
                </c:pt>
                <c:pt idx="117">
                  <c:v>2.50832E-12</c:v>
                </c:pt>
                <c:pt idx="118">
                  <c:v>2.5070400000000002E-12</c:v>
                </c:pt>
                <c:pt idx="119">
                  <c:v>2.4960900000000001E-12</c:v>
                </c:pt>
                <c:pt idx="120">
                  <c:v>2.5116699999999999E-12</c:v>
                </c:pt>
                <c:pt idx="121">
                  <c:v>2.52002E-12</c:v>
                </c:pt>
                <c:pt idx="122">
                  <c:v>2.51728E-12</c:v>
                </c:pt>
                <c:pt idx="123">
                  <c:v>2.51503E-12</c:v>
                </c:pt>
                <c:pt idx="124">
                  <c:v>2.4992499999999999E-12</c:v>
                </c:pt>
                <c:pt idx="125">
                  <c:v>2.4853599999999998E-12</c:v>
                </c:pt>
                <c:pt idx="126">
                  <c:v>2.50555E-12</c:v>
                </c:pt>
                <c:pt idx="127">
                  <c:v>2.48469E-12</c:v>
                </c:pt>
                <c:pt idx="128">
                  <c:v>2.5069700000000002E-12</c:v>
                </c:pt>
                <c:pt idx="129">
                  <c:v>2.5099700000000001E-12</c:v>
                </c:pt>
                <c:pt idx="130">
                  <c:v>2.5124400000000001E-12</c:v>
                </c:pt>
                <c:pt idx="131">
                  <c:v>2.5132600000000001E-12</c:v>
                </c:pt>
                <c:pt idx="132">
                  <c:v>2.4943599999999999E-12</c:v>
                </c:pt>
                <c:pt idx="133">
                  <c:v>2.4966199999999999E-12</c:v>
                </c:pt>
                <c:pt idx="134">
                  <c:v>2.51841E-12</c:v>
                </c:pt>
                <c:pt idx="135">
                  <c:v>2.5021599999999999E-12</c:v>
                </c:pt>
                <c:pt idx="136">
                  <c:v>2.4917299999999999E-12</c:v>
                </c:pt>
                <c:pt idx="137">
                  <c:v>2.5293499999999999E-12</c:v>
                </c:pt>
                <c:pt idx="138">
                  <c:v>2.51544E-12</c:v>
                </c:pt>
                <c:pt idx="139">
                  <c:v>2.51342E-12</c:v>
                </c:pt>
                <c:pt idx="140">
                  <c:v>2.5020499999999998E-12</c:v>
                </c:pt>
                <c:pt idx="141">
                  <c:v>2.4905500000000001E-12</c:v>
                </c:pt>
                <c:pt idx="142">
                  <c:v>2.5007100000000002E-12</c:v>
                </c:pt>
                <c:pt idx="143">
                  <c:v>2.4956599999999999E-12</c:v>
                </c:pt>
                <c:pt idx="144">
                  <c:v>2.4696900000000002E-12</c:v>
                </c:pt>
                <c:pt idx="145">
                  <c:v>2.50306E-12</c:v>
                </c:pt>
                <c:pt idx="146">
                  <c:v>2.5040200000000001E-12</c:v>
                </c:pt>
                <c:pt idx="147">
                  <c:v>2.4918200000000002E-12</c:v>
                </c:pt>
                <c:pt idx="148">
                  <c:v>2.5006899999999999E-12</c:v>
                </c:pt>
                <c:pt idx="149">
                  <c:v>2.4891999999999999E-12</c:v>
                </c:pt>
                <c:pt idx="150">
                  <c:v>2.5254700000000001E-12</c:v>
                </c:pt>
                <c:pt idx="151">
                  <c:v>2.49622E-12</c:v>
                </c:pt>
                <c:pt idx="152">
                  <c:v>2.48572E-12</c:v>
                </c:pt>
                <c:pt idx="153">
                  <c:v>2.5054600000000001E-12</c:v>
                </c:pt>
                <c:pt idx="154">
                  <c:v>2.5108700000000002E-12</c:v>
                </c:pt>
                <c:pt idx="155">
                  <c:v>2.5087899999999999E-12</c:v>
                </c:pt>
                <c:pt idx="156">
                  <c:v>2.4993400000000001E-12</c:v>
                </c:pt>
                <c:pt idx="157">
                  <c:v>2.4958999999999999E-12</c:v>
                </c:pt>
                <c:pt idx="158">
                  <c:v>2.5115299999999999E-12</c:v>
                </c:pt>
                <c:pt idx="159">
                  <c:v>2.5083499999999999E-12</c:v>
                </c:pt>
                <c:pt idx="160">
                  <c:v>2.5175499999999999E-12</c:v>
                </c:pt>
                <c:pt idx="161">
                  <c:v>2.5078500000000001E-12</c:v>
                </c:pt>
                <c:pt idx="162">
                  <c:v>2.5194200000000002E-12</c:v>
                </c:pt>
                <c:pt idx="163">
                  <c:v>2.5057499999999999E-12</c:v>
                </c:pt>
                <c:pt idx="164">
                  <c:v>2.48842E-12</c:v>
                </c:pt>
                <c:pt idx="165">
                  <c:v>2.5069499999999999E-12</c:v>
                </c:pt>
                <c:pt idx="166">
                  <c:v>2.4957200000000002E-12</c:v>
                </c:pt>
                <c:pt idx="167">
                  <c:v>2.5081799999999999E-12</c:v>
                </c:pt>
                <c:pt idx="168">
                  <c:v>2.5001900000000001E-12</c:v>
                </c:pt>
                <c:pt idx="169">
                  <c:v>2.4986999999999998E-12</c:v>
                </c:pt>
                <c:pt idx="170">
                  <c:v>2.51441E-12</c:v>
                </c:pt>
                <c:pt idx="171">
                  <c:v>2.4979400000000002E-12</c:v>
                </c:pt>
                <c:pt idx="172">
                  <c:v>2.4924000000000002E-12</c:v>
                </c:pt>
                <c:pt idx="173">
                  <c:v>2.4942400000000001E-12</c:v>
                </c:pt>
                <c:pt idx="174">
                  <c:v>2.5032199999999999E-12</c:v>
                </c:pt>
                <c:pt idx="175">
                  <c:v>2.5104299999999998E-12</c:v>
                </c:pt>
                <c:pt idx="176">
                  <c:v>2.5060199999999999E-12</c:v>
                </c:pt>
                <c:pt idx="177">
                  <c:v>2.5128200000000002E-12</c:v>
                </c:pt>
                <c:pt idx="178">
                  <c:v>2.5040600000000001E-12</c:v>
                </c:pt>
                <c:pt idx="179">
                  <c:v>2.51472E-12</c:v>
                </c:pt>
                <c:pt idx="180">
                  <c:v>2.50094E-12</c:v>
                </c:pt>
                <c:pt idx="181">
                  <c:v>2.5067600000000001E-12</c:v>
                </c:pt>
                <c:pt idx="182">
                  <c:v>2.5188499999999999E-12</c:v>
                </c:pt>
                <c:pt idx="183">
                  <c:v>2.5246599999999999E-12</c:v>
                </c:pt>
                <c:pt idx="184">
                  <c:v>2.5014399999999999E-12</c:v>
                </c:pt>
                <c:pt idx="185">
                  <c:v>2.5155800000000001E-12</c:v>
                </c:pt>
                <c:pt idx="186">
                  <c:v>2.51284E-12</c:v>
                </c:pt>
                <c:pt idx="187">
                  <c:v>2.5029399999999998E-12</c:v>
                </c:pt>
                <c:pt idx="188">
                  <c:v>2.5117600000000002E-12</c:v>
                </c:pt>
                <c:pt idx="189">
                  <c:v>2.5230100000000002E-12</c:v>
                </c:pt>
                <c:pt idx="190">
                  <c:v>2.5272999999999999E-12</c:v>
                </c:pt>
                <c:pt idx="191">
                  <c:v>2.5012900000000001E-12</c:v>
                </c:pt>
                <c:pt idx="192">
                  <c:v>2.5268700000000001E-12</c:v>
                </c:pt>
                <c:pt idx="193">
                  <c:v>2.5366900000000002E-12</c:v>
                </c:pt>
                <c:pt idx="194">
                  <c:v>2.51547E-12</c:v>
                </c:pt>
                <c:pt idx="195">
                  <c:v>2.5354699999999999E-12</c:v>
                </c:pt>
                <c:pt idx="196">
                  <c:v>2.5220899999999998E-12</c:v>
                </c:pt>
                <c:pt idx="197">
                  <c:v>2.5263200000000001E-12</c:v>
                </c:pt>
                <c:pt idx="198">
                  <c:v>2.5238099999999999E-12</c:v>
                </c:pt>
                <c:pt idx="199">
                  <c:v>2.5309499999999998E-12</c:v>
                </c:pt>
                <c:pt idx="200">
                  <c:v>2.5358600000000001E-12</c:v>
                </c:pt>
                <c:pt idx="201">
                  <c:v>2.53322E-12</c:v>
                </c:pt>
                <c:pt idx="202">
                  <c:v>2.5115800000000001E-12</c:v>
                </c:pt>
                <c:pt idx="203">
                  <c:v>2.51557E-12</c:v>
                </c:pt>
                <c:pt idx="204">
                  <c:v>2.49543E-12</c:v>
                </c:pt>
                <c:pt idx="205">
                  <c:v>2.5142599999999998E-12</c:v>
                </c:pt>
                <c:pt idx="206">
                  <c:v>2.5350100000000001E-12</c:v>
                </c:pt>
                <c:pt idx="207">
                  <c:v>2.5309800000000002E-12</c:v>
                </c:pt>
                <c:pt idx="208">
                  <c:v>2.5289299999999998E-12</c:v>
                </c:pt>
                <c:pt idx="209">
                  <c:v>2.5304300000000002E-12</c:v>
                </c:pt>
                <c:pt idx="210">
                  <c:v>2.53582E-12</c:v>
                </c:pt>
                <c:pt idx="211">
                  <c:v>2.54526E-12</c:v>
                </c:pt>
                <c:pt idx="212">
                  <c:v>2.5415E-12</c:v>
                </c:pt>
                <c:pt idx="213">
                  <c:v>2.5235599999999998E-12</c:v>
                </c:pt>
                <c:pt idx="214">
                  <c:v>2.5406699999999999E-12</c:v>
                </c:pt>
                <c:pt idx="215">
                  <c:v>2.55446E-12</c:v>
                </c:pt>
                <c:pt idx="216">
                  <c:v>2.52341E-12</c:v>
                </c:pt>
                <c:pt idx="217">
                  <c:v>2.54475E-12</c:v>
                </c:pt>
                <c:pt idx="218">
                  <c:v>2.52949E-12</c:v>
                </c:pt>
                <c:pt idx="219">
                  <c:v>2.53117E-12</c:v>
                </c:pt>
                <c:pt idx="220">
                  <c:v>2.5448900000000001E-12</c:v>
                </c:pt>
                <c:pt idx="221">
                  <c:v>2.5297E-12</c:v>
                </c:pt>
                <c:pt idx="222">
                  <c:v>2.5580699999999998E-12</c:v>
                </c:pt>
                <c:pt idx="223">
                  <c:v>2.5476099999999999E-12</c:v>
                </c:pt>
                <c:pt idx="224">
                  <c:v>2.5310400000000001E-12</c:v>
                </c:pt>
                <c:pt idx="225">
                  <c:v>2.5458800000000001E-12</c:v>
                </c:pt>
                <c:pt idx="226">
                  <c:v>2.5544300000000001E-12</c:v>
                </c:pt>
                <c:pt idx="227">
                  <c:v>2.5680200000000002E-12</c:v>
                </c:pt>
                <c:pt idx="228">
                  <c:v>2.5378800000000001E-12</c:v>
                </c:pt>
                <c:pt idx="229">
                  <c:v>2.54967E-12</c:v>
                </c:pt>
                <c:pt idx="230">
                  <c:v>2.5667999999999999E-12</c:v>
                </c:pt>
                <c:pt idx="231">
                  <c:v>2.5706899999999998E-12</c:v>
                </c:pt>
                <c:pt idx="232">
                  <c:v>2.56267E-12</c:v>
                </c:pt>
                <c:pt idx="233">
                  <c:v>2.5338100000000001E-12</c:v>
                </c:pt>
                <c:pt idx="234">
                  <c:v>2.5633799999999999E-12</c:v>
                </c:pt>
                <c:pt idx="235">
                  <c:v>2.5621799999999999E-12</c:v>
                </c:pt>
                <c:pt idx="236">
                  <c:v>2.5490000000000001E-12</c:v>
                </c:pt>
                <c:pt idx="237">
                  <c:v>2.58216E-12</c:v>
                </c:pt>
                <c:pt idx="238">
                  <c:v>2.5415899999999999E-12</c:v>
                </c:pt>
                <c:pt idx="239">
                  <c:v>2.55887E-12</c:v>
                </c:pt>
                <c:pt idx="240">
                  <c:v>2.5769899999999999E-12</c:v>
                </c:pt>
                <c:pt idx="241">
                  <c:v>2.5669500000000001E-12</c:v>
                </c:pt>
                <c:pt idx="242">
                  <c:v>2.5618399999999999E-12</c:v>
                </c:pt>
                <c:pt idx="243">
                  <c:v>2.58681E-12</c:v>
                </c:pt>
                <c:pt idx="244">
                  <c:v>2.5650700000000001E-12</c:v>
                </c:pt>
                <c:pt idx="245">
                  <c:v>2.5612800000000002E-12</c:v>
                </c:pt>
                <c:pt idx="246">
                  <c:v>2.5782899999999999E-12</c:v>
                </c:pt>
                <c:pt idx="247">
                  <c:v>2.5904899999999998E-12</c:v>
                </c:pt>
                <c:pt idx="248">
                  <c:v>2.5872099999999998E-12</c:v>
                </c:pt>
                <c:pt idx="249">
                  <c:v>2.5906999999999999E-12</c:v>
                </c:pt>
                <c:pt idx="250">
                  <c:v>2.5964400000000002E-12</c:v>
                </c:pt>
                <c:pt idx="251">
                  <c:v>2.57867E-12</c:v>
                </c:pt>
                <c:pt idx="252">
                  <c:v>2.58914E-12</c:v>
                </c:pt>
                <c:pt idx="253">
                  <c:v>2.5726600000000001E-12</c:v>
                </c:pt>
                <c:pt idx="254">
                  <c:v>2.6070499999999999E-12</c:v>
                </c:pt>
                <c:pt idx="255">
                  <c:v>2.5841200000000001E-12</c:v>
                </c:pt>
                <c:pt idx="256">
                  <c:v>2.5761500000000001E-12</c:v>
                </c:pt>
                <c:pt idx="257">
                  <c:v>2.6069000000000001E-12</c:v>
                </c:pt>
                <c:pt idx="258">
                  <c:v>2.6193599999999999E-12</c:v>
                </c:pt>
                <c:pt idx="259">
                  <c:v>2.6003000000000001E-12</c:v>
                </c:pt>
                <c:pt idx="260">
                  <c:v>2.6153E-12</c:v>
                </c:pt>
                <c:pt idx="261">
                  <c:v>2.5950499999999999E-12</c:v>
                </c:pt>
                <c:pt idx="262">
                  <c:v>2.6369600000000001E-12</c:v>
                </c:pt>
                <c:pt idx="263">
                  <c:v>2.6288999999999998E-12</c:v>
                </c:pt>
                <c:pt idx="264">
                  <c:v>2.6259500000000001E-12</c:v>
                </c:pt>
                <c:pt idx="265">
                  <c:v>2.62173E-12</c:v>
                </c:pt>
                <c:pt idx="266">
                  <c:v>2.63131E-12</c:v>
                </c:pt>
                <c:pt idx="267">
                  <c:v>2.6510999999999999E-12</c:v>
                </c:pt>
                <c:pt idx="268">
                  <c:v>2.6343099999999999E-12</c:v>
                </c:pt>
                <c:pt idx="269">
                  <c:v>2.6331499999999999E-12</c:v>
                </c:pt>
                <c:pt idx="270">
                  <c:v>2.6503700000000001E-12</c:v>
                </c:pt>
                <c:pt idx="271">
                  <c:v>2.6559499999999998E-12</c:v>
                </c:pt>
                <c:pt idx="272">
                  <c:v>2.6715400000000001E-12</c:v>
                </c:pt>
                <c:pt idx="273">
                  <c:v>2.6480899999999999E-12</c:v>
                </c:pt>
                <c:pt idx="274">
                  <c:v>2.6748699999999999E-12</c:v>
                </c:pt>
                <c:pt idx="275">
                  <c:v>2.66787E-12</c:v>
                </c:pt>
                <c:pt idx="276">
                  <c:v>2.6741000000000001E-12</c:v>
                </c:pt>
                <c:pt idx="277">
                  <c:v>2.6826599999999998E-12</c:v>
                </c:pt>
                <c:pt idx="278">
                  <c:v>2.6997500000000001E-12</c:v>
                </c:pt>
                <c:pt idx="279">
                  <c:v>2.7181699999999999E-12</c:v>
                </c:pt>
                <c:pt idx="280">
                  <c:v>2.7275699999999999E-12</c:v>
                </c:pt>
                <c:pt idx="281">
                  <c:v>2.7368699999999998E-12</c:v>
                </c:pt>
                <c:pt idx="282">
                  <c:v>2.7577900000000001E-12</c:v>
                </c:pt>
                <c:pt idx="283">
                  <c:v>2.7847199999999999E-12</c:v>
                </c:pt>
                <c:pt idx="284">
                  <c:v>2.8201799999999998E-12</c:v>
                </c:pt>
                <c:pt idx="285">
                  <c:v>2.8296500000000002E-12</c:v>
                </c:pt>
                <c:pt idx="286">
                  <c:v>2.8949799999999998E-12</c:v>
                </c:pt>
                <c:pt idx="287">
                  <c:v>2.9401599999999999E-12</c:v>
                </c:pt>
                <c:pt idx="288">
                  <c:v>2.98949E-12</c:v>
                </c:pt>
                <c:pt idx="289">
                  <c:v>3.0327399999999999E-12</c:v>
                </c:pt>
                <c:pt idx="290">
                  <c:v>3.1145300000000001E-12</c:v>
                </c:pt>
                <c:pt idx="291">
                  <c:v>3.2262499999999999E-12</c:v>
                </c:pt>
                <c:pt idx="292">
                  <c:v>3.35834E-12</c:v>
                </c:pt>
                <c:pt idx="293">
                  <c:v>3.4821900000000001E-12</c:v>
                </c:pt>
                <c:pt idx="294">
                  <c:v>3.63711E-12</c:v>
                </c:pt>
                <c:pt idx="295">
                  <c:v>3.8355100000000001E-12</c:v>
                </c:pt>
                <c:pt idx="296">
                  <c:v>4.1373800000000003E-12</c:v>
                </c:pt>
                <c:pt idx="297">
                  <c:v>4.7077600000000001E-12</c:v>
                </c:pt>
                <c:pt idx="298">
                  <c:v>5.1874199999999997E-12</c:v>
                </c:pt>
                <c:pt idx="299">
                  <c:v>5.79464E-12</c:v>
                </c:pt>
                <c:pt idx="300">
                  <c:v>6.7093499999999999E-12</c:v>
                </c:pt>
                <c:pt idx="301">
                  <c:v>8.7359900000000006E-12</c:v>
                </c:pt>
              </c:numCache>
            </c:numRef>
          </c:yVal>
          <c:smooth val="1"/>
          <c:extLst>
            <c:ext xmlns:c16="http://schemas.microsoft.com/office/drawing/2014/chart" uri="{C3380CC4-5D6E-409C-BE32-E72D297353CC}">
              <c16:uniqueId val="{00000007-96F5-4F92-9904-D01EBA093CBF}"/>
            </c:ext>
          </c:extLst>
        </c:ser>
        <c:dLbls>
          <c:showLegendKey val="0"/>
          <c:showVal val="0"/>
          <c:showCatName val="0"/>
          <c:showSerName val="0"/>
          <c:showPercent val="0"/>
          <c:showBubbleSize val="0"/>
        </c:dLbls>
        <c:axId val="1619677168"/>
        <c:axId val="1619670272"/>
      </c:scatterChart>
      <c:valAx>
        <c:axId val="1619677168"/>
        <c:scaling>
          <c:orientation val="maxMin"/>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V [V]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619670272"/>
        <c:crosses val="autoZero"/>
        <c:crossBetween val="midCat"/>
      </c:valAx>
      <c:valAx>
        <c:axId val="1619670272"/>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C</a:t>
                </a:r>
                <a:r>
                  <a:rPr lang="it-IT" baseline="0"/>
                  <a:t> [F]</a:t>
                </a:r>
                <a:endParaRPr lang="it-IT"/>
              </a:p>
            </c:rich>
          </c:tx>
          <c:layout>
            <c:manualLayout>
              <c:xMode val="edge"/>
              <c:yMode val="edge"/>
              <c:x val="6.0348074468219003E-3"/>
              <c:y val="0.3974136113909260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0.00E+00" sourceLinked="1"/>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61967716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C^-2(V)  LGAD - WF6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2342576537138634"/>
          <c:y val="0.15769851233622101"/>
          <c:w val="0.72982934894870988"/>
          <c:h val="0.697947707280689"/>
        </c:manualLayout>
      </c:layout>
      <c:scatterChart>
        <c:scatterStyle val="smoothMarker"/>
        <c:varyColors val="0"/>
        <c:ser>
          <c:idx val="0"/>
          <c:order val="0"/>
          <c:tx>
            <c:v>WF6</c:v>
          </c:tx>
          <c:spPr>
            <a:ln w="19050" cap="rnd">
              <a:solidFill>
                <a:schemeClr val="accent1"/>
              </a:solidFill>
              <a:round/>
            </a:ln>
            <a:effectLst/>
          </c:spPr>
          <c:marker>
            <c:symbol val="none"/>
          </c:marker>
          <c:xVal>
            <c:numRef>
              <c:f>media!$AK$3:$AK$604</c:f>
              <c:numCache>
                <c:formatCode>General</c:formatCode>
                <c:ptCount val="602"/>
                <c:pt idx="0">
                  <c:v>0</c:v>
                </c:pt>
                <c:pt idx="1">
                  <c:v>-0.2</c:v>
                </c:pt>
                <c:pt idx="2">
                  <c:v>-0.4</c:v>
                </c:pt>
                <c:pt idx="3">
                  <c:v>-0.6</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pt idx="20">
                  <c:v>-4</c:v>
                </c:pt>
                <c:pt idx="21">
                  <c:v>-4.2</c:v>
                </c:pt>
                <c:pt idx="22">
                  <c:v>-4.4000000000000004</c:v>
                </c:pt>
                <c:pt idx="23">
                  <c:v>-4.5999999999999996</c:v>
                </c:pt>
                <c:pt idx="24">
                  <c:v>-4.8</c:v>
                </c:pt>
                <c:pt idx="25">
                  <c:v>-5</c:v>
                </c:pt>
                <c:pt idx="26">
                  <c:v>-5.2</c:v>
                </c:pt>
                <c:pt idx="27">
                  <c:v>-5.4</c:v>
                </c:pt>
                <c:pt idx="28">
                  <c:v>-5.6</c:v>
                </c:pt>
                <c:pt idx="29">
                  <c:v>-5.8</c:v>
                </c:pt>
                <c:pt idx="30">
                  <c:v>-6</c:v>
                </c:pt>
                <c:pt idx="31">
                  <c:v>-6.2</c:v>
                </c:pt>
                <c:pt idx="32">
                  <c:v>-6.4</c:v>
                </c:pt>
                <c:pt idx="33">
                  <c:v>-6.6</c:v>
                </c:pt>
                <c:pt idx="34">
                  <c:v>-6.8</c:v>
                </c:pt>
                <c:pt idx="35">
                  <c:v>-7</c:v>
                </c:pt>
                <c:pt idx="36">
                  <c:v>-7.2</c:v>
                </c:pt>
                <c:pt idx="37">
                  <c:v>-7.4</c:v>
                </c:pt>
                <c:pt idx="38">
                  <c:v>-7.6</c:v>
                </c:pt>
                <c:pt idx="39">
                  <c:v>-7.8</c:v>
                </c:pt>
                <c:pt idx="40">
                  <c:v>-8</c:v>
                </c:pt>
                <c:pt idx="41">
                  <c:v>-8.2000000000000011</c:v>
                </c:pt>
                <c:pt idx="42">
                  <c:v>-8.4</c:v>
                </c:pt>
                <c:pt idx="43">
                  <c:v>-8.6</c:v>
                </c:pt>
                <c:pt idx="44">
                  <c:v>-8.8000000000000007</c:v>
                </c:pt>
                <c:pt idx="45">
                  <c:v>-9</c:v>
                </c:pt>
                <c:pt idx="46">
                  <c:v>-9.2000000000000011</c:v>
                </c:pt>
                <c:pt idx="47">
                  <c:v>-9.4</c:v>
                </c:pt>
                <c:pt idx="48">
                  <c:v>-9.6</c:v>
                </c:pt>
                <c:pt idx="49">
                  <c:v>-9.8000000000000007</c:v>
                </c:pt>
                <c:pt idx="50">
                  <c:v>-10</c:v>
                </c:pt>
                <c:pt idx="51">
                  <c:v>-10.199999999999999</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-16.399999999999999</c:v>
                </c:pt>
                <c:pt idx="83">
                  <c:v>-16.600000000000001</c:v>
                </c:pt>
                <c:pt idx="84">
                  <c:v>-16.8</c:v>
                </c:pt>
                <c:pt idx="85">
                  <c:v>-17</c:v>
                </c:pt>
                <c:pt idx="86">
                  <c:v>-17.2</c:v>
                </c:pt>
                <c:pt idx="87">
                  <c:v>-17.399999999999999</c:v>
                </c:pt>
                <c:pt idx="88">
                  <c:v>-17.600000000000001</c:v>
                </c:pt>
                <c:pt idx="89">
                  <c:v>-17.8</c:v>
                </c:pt>
                <c:pt idx="90">
                  <c:v>-18</c:v>
                </c:pt>
                <c:pt idx="91">
                  <c:v>-18.2</c:v>
                </c:pt>
                <c:pt idx="92">
                  <c:v>-18.399999999999999</c:v>
                </c:pt>
                <c:pt idx="93">
                  <c:v>-18.600000000000001</c:v>
                </c:pt>
                <c:pt idx="94">
                  <c:v>-18.8</c:v>
                </c:pt>
                <c:pt idx="95">
                  <c:v>-19</c:v>
                </c:pt>
                <c:pt idx="96">
                  <c:v>-19.2</c:v>
                </c:pt>
                <c:pt idx="97">
                  <c:v>-19.399999999999999</c:v>
                </c:pt>
                <c:pt idx="98">
                  <c:v>-19.600000000000001</c:v>
                </c:pt>
                <c:pt idx="99">
                  <c:v>-19.8</c:v>
                </c:pt>
                <c:pt idx="100">
                  <c:v>-20</c:v>
                </c:pt>
                <c:pt idx="101">
                  <c:v>-20.2</c:v>
                </c:pt>
                <c:pt idx="102">
                  <c:v>-20.399999999999999</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-23.2</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-32.200000000000003</c:v>
                </c:pt>
                <c:pt idx="162">
                  <c:v>-32.4</c:v>
                </c:pt>
                <c:pt idx="163">
                  <c:v>-32.6</c:v>
                </c:pt>
                <c:pt idx="164">
                  <c:v>-32.800000000000011</c:v>
                </c:pt>
                <c:pt idx="165">
                  <c:v>-33</c:v>
                </c:pt>
                <c:pt idx="166">
                  <c:v>-33.200000000000003</c:v>
                </c:pt>
                <c:pt idx="167">
                  <c:v>-33.4</c:v>
                </c:pt>
                <c:pt idx="168">
                  <c:v>-33.6</c:v>
                </c:pt>
                <c:pt idx="169">
                  <c:v>-33.800000000000011</c:v>
                </c:pt>
                <c:pt idx="170">
                  <c:v>-34</c:v>
                </c:pt>
                <c:pt idx="171">
                  <c:v>-34.200000000000003</c:v>
                </c:pt>
                <c:pt idx="172">
                  <c:v>-34.4</c:v>
                </c:pt>
                <c:pt idx="173">
                  <c:v>-34.6</c:v>
                </c:pt>
                <c:pt idx="174">
                  <c:v>-34.800000000000011</c:v>
                </c:pt>
                <c:pt idx="175">
                  <c:v>-35</c:v>
                </c:pt>
                <c:pt idx="176">
                  <c:v>-35.200000000000003</c:v>
                </c:pt>
                <c:pt idx="177">
                  <c:v>-35.4</c:v>
                </c:pt>
                <c:pt idx="178">
                  <c:v>-35.6</c:v>
                </c:pt>
                <c:pt idx="179">
                  <c:v>-35.800000000000011</c:v>
                </c:pt>
                <c:pt idx="180">
                  <c:v>-36</c:v>
                </c:pt>
                <c:pt idx="181">
                  <c:v>-36.200000000000003</c:v>
                </c:pt>
                <c:pt idx="182">
                  <c:v>-36.4</c:v>
                </c:pt>
                <c:pt idx="183">
                  <c:v>-36.6</c:v>
                </c:pt>
                <c:pt idx="184">
                  <c:v>-36.800000000000011</c:v>
                </c:pt>
                <c:pt idx="185">
                  <c:v>-37</c:v>
                </c:pt>
                <c:pt idx="186">
                  <c:v>-37.200000000000003</c:v>
                </c:pt>
                <c:pt idx="187">
                  <c:v>-37.4</c:v>
                </c:pt>
                <c:pt idx="188">
                  <c:v>-37.6</c:v>
                </c:pt>
                <c:pt idx="189">
                  <c:v>-37.800000000000011</c:v>
                </c:pt>
                <c:pt idx="190">
                  <c:v>-38</c:v>
                </c:pt>
                <c:pt idx="191">
                  <c:v>-38.200000000000003</c:v>
                </c:pt>
                <c:pt idx="192">
                  <c:v>-38.4</c:v>
                </c:pt>
                <c:pt idx="193">
                  <c:v>-38.6</c:v>
                </c:pt>
                <c:pt idx="194">
                  <c:v>-38.800000000000011</c:v>
                </c:pt>
                <c:pt idx="195">
                  <c:v>-39</c:v>
                </c:pt>
                <c:pt idx="196">
                  <c:v>-39.200000000000003</c:v>
                </c:pt>
                <c:pt idx="197">
                  <c:v>-39.4</c:v>
                </c:pt>
                <c:pt idx="198">
                  <c:v>-39.6</c:v>
                </c:pt>
                <c:pt idx="199">
                  <c:v>-39.800000000000011</c:v>
                </c:pt>
                <c:pt idx="200">
                  <c:v>-40</c:v>
                </c:pt>
                <c:pt idx="201">
                  <c:v>-40.200000000000003</c:v>
                </c:pt>
                <c:pt idx="202">
                  <c:v>-40.4</c:v>
                </c:pt>
                <c:pt idx="203">
                  <c:v>-40.6</c:v>
                </c:pt>
                <c:pt idx="204">
                  <c:v>-40.800000000000011</c:v>
                </c:pt>
                <c:pt idx="205">
                  <c:v>-41</c:v>
                </c:pt>
                <c:pt idx="206">
                  <c:v>-41.2</c:v>
                </c:pt>
                <c:pt idx="207">
                  <c:v>-41.4</c:v>
                </c:pt>
                <c:pt idx="208">
                  <c:v>-41.6</c:v>
                </c:pt>
                <c:pt idx="209">
                  <c:v>-41.8</c:v>
                </c:pt>
                <c:pt idx="210">
                  <c:v>-42</c:v>
                </c:pt>
                <c:pt idx="211">
                  <c:v>-42.2</c:v>
                </c:pt>
                <c:pt idx="212">
                  <c:v>-42.4</c:v>
                </c:pt>
                <c:pt idx="213">
                  <c:v>-42.6</c:v>
                </c:pt>
                <c:pt idx="214">
                  <c:v>-42.8</c:v>
                </c:pt>
                <c:pt idx="215">
                  <c:v>-43</c:v>
                </c:pt>
                <c:pt idx="216">
                  <c:v>-43.2</c:v>
                </c:pt>
                <c:pt idx="217">
                  <c:v>-43.4</c:v>
                </c:pt>
                <c:pt idx="218">
                  <c:v>-43.6</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-46.2</c:v>
                </c:pt>
                <c:pt idx="232">
                  <c:v>-46.4</c:v>
                </c:pt>
                <c:pt idx="233">
                  <c:v>-46.6</c:v>
                </c:pt>
                <c:pt idx="234">
                  <c:v>-46.8</c:v>
                </c:pt>
                <c:pt idx="235">
                  <c:v>-47</c:v>
                </c:pt>
                <c:pt idx="236">
                  <c:v>-47.2</c:v>
                </c:pt>
                <c:pt idx="237">
                  <c:v>-47.4</c:v>
                </c:pt>
                <c:pt idx="238">
                  <c:v>-47.6</c:v>
                </c:pt>
                <c:pt idx="239">
                  <c:v>-47.8</c:v>
                </c:pt>
                <c:pt idx="240">
                  <c:v>-48</c:v>
                </c:pt>
                <c:pt idx="241">
                  <c:v>-48.2</c:v>
                </c:pt>
                <c:pt idx="242">
                  <c:v>-48.4</c:v>
                </c:pt>
                <c:pt idx="243">
                  <c:v>-48.6</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-51.2</c:v>
                </c:pt>
                <c:pt idx="257">
                  <c:v>-51.4</c:v>
                </c:pt>
                <c:pt idx="258">
                  <c:v>-51.6</c:v>
                </c:pt>
                <c:pt idx="259">
                  <c:v>-51.8</c:v>
                </c:pt>
                <c:pt idx="260">
                  <c:v>-52</c:v>
                </c:pt>
                <c:pt idx="261">
                  <c:v>-52.2</c:v>
                </c:pt>
                <c:pt idx="262">
                  <c:v>-52.4</c:v>
                </c:pt>
                <c:pt idx="263">
                  <c:v>-52.6</c:v>
                </c:pt>
                <c:pt idx="264">
                  <c:v>-52.8</c:v>
                </c:pt>
                <c:pt idx="265">
                  <c:v>-53</c:v>
                </c:pt>
                <c:pt idx="266">
                  <c:v>-53.2</c:v>
                </c:pt>
                <c:pt idx="267">
                  <c:v>-53.4</c:v>
                </c:pt>
                <c:pt idx="268">
                  <c:v>-53.6</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-56.2</c:v>
                </c:pt>
                <c:pt idx="282">
                  <c:v>-56.4</c:v>
                </c:pt>
                <c:pt idx="283">
                  <c:v>-56.6</c:v>
                </c:pt>
                <c:pt idx="284">
                  <c:v>-56.8</c:v>
                </c:pt>
                <c:pt idx="285">
                  <c:v>-57</c:v>
                </c:pt>
                <c:pt idx="286">
                  <c:v>-57.2</c:v>
                </c:pt>
                <c:pt idx="287">
                  <c:v>-57.4</c:v>
                </c:pt>
                <c:pt idx="288">
                  <c:v>-57.6</c:v>
                </c:pt>
                <c:pt idx="289">
                  <c:v>-57.8</c:v>
                </c:pt>
                <c:pt idx="290">
                  <c:v>-58</c:v>
                </c:pt>
                <c:pt idx="291">
                  <c:v>-58.2</c:v>
                </c:pt>
                <c:pt idx="292">
                  <c:v>-58.4</c:v>
                </c:pt>
                <c:pt idx="293">
                  <c:v>-58.6</c:v>
                </c:pt>
                <c:pt idx="294">
                  <c:v>-58.8</c:v>
                </c:pt>
                <c:pt idx="295">
                  <c:v>-59</c:v>
                </c:pt>
                <c:pt idx="296">
                  <c:v>-59.2</c:v>
                </c:pt>
                <c:pt idx="297">
                  <c:v>-59.4</c:v>
                </c:pt>
                <c:pt idx="298">
                  <c:v>-59.6</c:v>
                </c:pt>
                <c:pt idx="299">
                  <c:v>-59.8</c:v>
                </c:pt>
                <c:pt idx="300">
                  <c:v>-60</c:v>
                </c:pt>
                <c:pt idx="301">
                  <c:v>-60</c:v>
                </c:pt>
                <c:pt idx="302">
                  <c:v>-59.8</c:v>
                </c:pt>
                <c:pt idx="303">
                  <c:v>-59.6</c:v>
                </c:pt>
                <c:pt idx="304">
                  <c:v>-59.4</c:v>
                </c:pt>
                <c:pt idx="305">
                  <c:v>-59.2</c:v>
                </c:pt>
                <c:pt idx="306">
                  <c:v>-59</c:v>
                </c:pt>
                <c:pt idx="307">
                  <c:v>-58.8</c:v>
                </c:pt>
                <c:pt idx="308">
                  <c:v>-58.6</c:v>
                </c:pt>
                <c:pt idx="309">
                  <c:v>-58.4</c:v>
                </c:pt>
                <c:pt idx="310">
                  <c:v>-58.2</c:v>
                </c:pt>
                <c:pt idx="311">
                  <c:v>-58</c:v>
                </c:pt>
                <c:pt idx="312">
                  <c:v>-57.8</c:v>
                </c:pt>
                <c:pt idx="313">
                  <c:v>-57.6</c:v>
                </c:pt>
                <c:pt idx="314">
                  <c:v>-57.4</c:v>
                </c:pt>
                <c:pt idx="315">
                  <c:v>-57.2</c:v>
                </c:pt>
                <c:pt idx="316">
                  <c:v>-57</c:v>
                </c:pt>
                <c:pt idx="317">
                  <c:v>-56.8</c:v>
                </c:pt>
                <c:pt idx="318">
                  <c:v>-56.6</c:v>
                </c:pt>
                <c:pt idx="319">
                  <c:v>-56.4</c:v>
                </c:pt>
                <c:pt idx="320">
                  <c:v>-56.2</c:v>
                </c:pt>
                <c:pt idx="321">
                  <c:v>-56</c:v>
                </c:pt>
                <c:pt idx="322">
                  <c:v>-55.8</c:v>
                </c:pt>
                <c:pt idx="323">
                  <c:v>-55.6</c:v>
                </c:pt>
                <c:pt idx="324">
                  <c:v>-55.4</c:v>
                </c:pt>
                <c:pt idx="325">
                  <c:v>-55.2</c:v>
                </c:pt>
                <c:pt idx="326">
                  <c:v>-55</c:v>
                </c:pt>
                <c:pt idx="327">
                  <c:v>-54.8</c:v>
                </c:pt>
                <c:pt idx="328">
                  <c:v>-54.6</c:v>
                </c:pt>
                <c:pt idx="329">
                  <c:v>-54.4</c:v>
                </c:pt>
                <c:pt idx="330">
                  <c:v>-54.2</c:v>
                </c:pt>
                <c:pt idx="331">
                  <c:v>-54</c:v>
                </c:pt>
                <c:pt idx="332">
                  <c:v>-53.8</c:v>
                </c:pt>
                <c:pt idx="333">
                  <c:v>-53.6</c:v>
                </c:pt>
                <c:pt idx="334">
                  <c:v>-53.4</c:v>
                </c:pt>
                <c:pt idx="335">
                  <c:v>-53.2</c:v>
                </c:pt>
                <c:pt idx="336">
                  <c:v>-53</c:v>
                </c:pt>
                <c:pt idx="337">
                  <c:v>-52.8</c:v>
                </c:pt>
                <c:pt idx="338">
                  <c:v>-52.6</c:v>
                </c:pt>
                <c:pt idx="339">
                  <c:v>-52.4</c:v>
                </c:pt>
                <c:pt idx="340">
                  <c:v>-52.2</c:v>
                </c:pt>
                <c:pt idx="341">
                  <c:v>-52</c:v>
                </c:pt>
                <c:pt idx="342">
                  <c:v>-51.8</c:v>
                </c:pt>
                <c:pt idx="343">
                  <c:v>-51.6</c:v>
                </c:pt>
                <c:pt idx="344">
                  <c:v>-51.4</c:v>
                </c:pt>
                <c:pt idx="345">
                  <c:v>-51.2</c:v>
                </c:pt>
                <c:pt idx="346">
                  <c:v>-51</c:v>
                </c:pt>
                <c:pt idx="347">
                  <c:v>-50.8</c:v>
                </c:pt>
                <c:pt idx="348">
                  <c:v>-50.6</c:v>
                </c:pt>
                <c:pt idx="349">
                  <c:v>-50.4</c:v>
                </c:pt>
                <c:pt idx="350">
                  <c:v>-50.2</c:v>
                </c:pt>
                <c:pt idx="351">
                  <c:v>-50</c:v>
                </c:pt>
                <c:pt idx="352">
                  <c:v>-49.8</c:v>
                </c:pt>
                <c:pt idx="353">
                  <c:v>-49.6</c:v>
                </c:pt>
                <c:pt idx="354">
                  <c:v>-49.4</c:v>
                </c:pt>
                <c:pt idx="355">
                  <c:v>-49.2</c:v>
                </c:pt>
                <c:pt idx="356">
                  <c:v>-49</c:v>
                </c:pt>
                <c:pt idx="357">
                  <c:v>-48.8</c:v>
                </c:pt>
                <c:pt idx="358">
                  <c:v>-48.6</c:v>
                </c:pt>
                <c:pt idx="359">
                  <c:v>-48.4</c:v>
                </c:pt>
                <c:pt idx="360">
                  <c:v>-48.2</c:v>
                </c:pt>
                <c:pt idx="361">
                  <c:v>-48</c:v>
                </c:pt>
                <c:pt idx="362">
                  <c:v>-47.8</c:v>
                </c:pt>
                <c:pt idx="363">
                  <c:v>-47.6</c:v>
                </c:pt>
                <c:pt idx="364">
                  <c:v>-47.4</c:v>
                </c:pt>
                <c:pt idx="365">
                  <c:v>-47.2</c:v>
                </c:pt>
                <c:pt idx="366">
                  <c:v>-47</c:v>
                </c:pt>
                <c:pt idx="367">
                  <c:v>-46.8</c:v>
                </c:pt>
                <c:pt idx="368">
                  <c:v>-46.6</c:v>
                </c:pt>
                <c:pt idx="369">
                  <c:v>-46.4</c:v>
                </c:pt>
                <c:pt idx="370">
                  <c:v>-46.2</c:v>
                </c:pt>
                <c:pt idx="371">
                  <c:v>-46</c:v>
                </c:pt>
                <c:pt idx="372">
                  <c:v>-45.8</c:v>
                </c:pt>
                <c:pt idx="373">
                  <c:v>-45.6</c:v>
                </c:pt>
                <c:pt idx="374">
                  <c:v>-45.4</c:v>
                </c:pt>
                <c:pt idx="375">
                  <c:v>-45.2</c:v>
                </c:pt>
                <c:pt idx="376">
                  <c:v>-45</c:v>
                </c:pt>
                <c:pt idx="377">
                  <c:v>-44.8</c:v>
                </c:pt>
                <c:pt idx="378">
                  <c:v>-44.6</c:v>
                </c:pt>
                <c:pt idx="379">
                  <c:v>-44.4</c:v>
                </c:pt>
                <c:pt idx="380">
                  <c:v>-44.2</c:v>
                </c:pt>
                <c:pt idx="381">
                  <c:v>-44</c:v>
                </c:pt>
                <c:pt idx="382">
                  <c:v>-43.8</c:v>
                </c:pt>
                <c:pt idx="383">
                  <c:v>-43.6</c:v>
                </c:pt>
                <c:pt idx="384">
                  <c:v>-43.4</c:v>
                </c:pt>
                <c:pt idx="385">
                  <c:v>-43.2</c:v>
                </c:pt>
                <c:pt idx="386">
                  <c:v>-43</c:v>
                </c:pt>
                <c:pt idx="387">
                  <c:v>-42.8</c:v>
                </c:pt>
                <c:pt idx="388">
                  <c:v>-42.6</c:v>
                </c:pt>
                <c:pt idx="389">
                  <c:v>-42.4</c:v>
                </c:pt>
                <c:pt idx="390">
                  <c:v>-42.2</c:v>
                </c:pt>
                <c:pt idx="391">
                  <c:v>-42</c:v>
                </c:pt>
                <c:pt idx="392">
                  <c:v>-41.8</c:v>
                </c:pt>
                <c:pt idx="393">
                  <c:v>-41.6</c:v>
                </c:pt>
                <c:pt idx="394">
                  <c:v>-41.4</c:v>
                </c:pt>
                <c:pt idx="395">
                  <c:v>-41.2</c:v>
                </c:pt>
                <c:pt idx="396">
                  <c:v>-41</c:v>
                </c:pt>
                <c:pt idx="397">
                  <c:v>-40.800000000000011</c:v>
                </c:pt>
                <c:pt idx="398">
                  <c:v>-40.6</c:v>
                </c:pt>
                <c:pt idx="399">
                  <c:v>-40.4</c:v>
                </c:pt>
                <c:pt idx="400">
                  <c:v>-40.200000000000003</c:v>
                </c:pt>
                <c:pt idx="401">
                  <c:v>-40</c:v>
                </c:pt>
                <c:pt idx="402">
                  <c:v>-39.800000000000011</c:v>
                </c:pt>
                <c:pt idx="403">
                  <c:v>-39.6</c:v>
                </c:pt>
                <c:pt idx="404">
                  <c:v>-39.4</c:v>
                </c:pt>
                <c:pt idx="405">
                  <c:v>-39.200000000000003</c:v>
                </c:pt>
                <c:pt idx="406">
                  <c:v>-39</c:v>
                </c:pt>
                <c:pt idx="407">
                  <c:v>-38.800000000000011</c:v>
                </c:pt>
                <c:pt idx="408">
                  <c:v>-38.6</c:v>
                </c:pt>
                <c:pt idx="409">
                  <c:v>-38.4</c:v>
                </c:pt>
                <c:pt idx="410">
                  <c:v>-38.200000000000003</c:v>
                </c:pt>
                <c:pt idx="411">
                  <c:v>-38</c:v>
                </c:pt>
                <c:pt idx="412">
                  <c:v>-37.800000000000011</c:v>
                </c:pt>
                <c:pt idx="413">
                  <c:v>-37.6</c:v>
                </c:pt>
                <c:pt idx="414">
                  <c:v>-37.4</c:v>
                </c:pt>
                <c:pt idx="415">
                  <c:v>-37.200000000000003</c:v>
                </c:pt>
                <c:pt idx="416">
                  <c:v>-37</c:v>
                </c:pt>
                <c:pt idx="417">
                  <c:v>-36.800000000000011</c:v>
                </c:pt>
                <c:pt idx="418">
                  <c:v>-36.6</c:v>
                </c:pt>
                <c:pt idx="419">
                  <c:v>-36.4</c:v>
                </c:pt>
                <c:pt idx="420">
                  <c:v>-36.200000000000003</c:v>
                </c:pt>
                <c:pt idx="421">
                  <c:v>-36</c:v>
                </c:pt>
                <c:pt idx="422">
                  <c:v>-35.800000000000011</c:v>
                </c:pt>
                <c:pt idx="423">
                  <c:v>-35.6</c:v>
                </c:pt>
                <c:pt idx="424">
                  <c:v>-35.4</c:v>
                </c:pt>
                <c:pt idx="425">
                  <c:v>-35.200000000000003</c:v>
                </c:pt>
                <c:pt idx="426">
                  <c:v>-35</c:v>
                </c:pt>
                <c:pt idx="427">
                  <c:v>-34.800000000000011</c:v>
                </c:pt>
                <c:pt idx="428">
                  <c:v>-34.6</c:v>
                </c:pt>
                <c:pt idx="429">
                  <c:v>-34.4</c:v>
                </c:pt>
                <c:pt idx="430">
                  <c:v>-34.200000000000003</c:v>
                </c:pt>
                <c:pt idx="431">
                  <c:v>-34</c:v>
                </c:pt>
                <c:pt idx="432">
                  <c:v>-33.800000000000011</c:v>
                </c:pt>
                <c:pt idx="433">
                  <c:v>-33.6</c:v>
                </c:pt>
                <c:pt idx="434">
                  <c:v>-33.4</c:v>
                </c:pt>
                <c:pt idx="435">
                  <c:v>-33.200000000000003</c:v>
                </c:pt>
                <c:pt idx="436">
                  <c:v>-33</c:v>
                </c:pt>
                <c:pt idx="437">
                  <c:v>-32.800000000000011</c:v>
                </c:pt>
                <c:pt idx="438">
                  <c:v>-32.6</c:v>
                </c:pt>
                <c:pt idx="439">
                  <c:v>-32.4</c:v>
                </c:pt>
                <c:pt idx="440">
                  <c:v>-32.200000000000003</c:v>
                </c:pt>
                <c:pt idx="441">
                  <c:v>-32</c:v>
                </c:pt>
                <c:pt idx="442">
                  <c:v>-31.8</c:v>
                </c:pt>
                <c:pt idx="443">
                  <c:v>-31.6</c:v>
                </c:pt>
                <c:pt idx="444">
                  <c:v>-31.4</c:v>
                </c:pt>
                <c:pt idx="445">
                  <c:v>-31.2</c:v>
                </c:pt>
                <c:pt idx="446">
                  <c:v>-31</c:v>
                </c:pt>
                <c:pt idx="447">
                  <c:v>-30.8</c:v>
                </c:pt>
                <c:pt idx="448">
                  <c:v>-30.6</c:v>
                </c:pt>
                <c:pt idx="449">
                  <c:v>-30.4</c:v>
                </c:pt>
                <c:pt idx="450">
                  <c:v>-30.2</c:v>
                </c:pt>
                <c:pt idx="451">
                  <c:v>-30</c:v>
                </c:pt>
                <c:pt idx="452">
                  <c:v>-29.8</c:v>
                </c:pt>
                <c:pt idx="453">
                  <c:v>-29.6</c:v>
                </c:pt>
                <c:pt idx="454">
                  <c:v>-29.4</c:v>
                </c:pt>
                <c:pt idx="455">
                  <c:v>-29.2</c:v>
                </c:pt>
                <c:pt idx="456">
                  <c:v>-29</c:v>
                </c:pt>
                <c:pt idx="457">
                  <c:v>-28.8</c:v>
                </c:pt>
                <c:pt idx="458">
                  <c:v>-28.6</c:v>
                </c:pt>
                <c:pt idx="459">
                  <c:v>-28.4</c:v>
                </c:pt>
                <c:pt idx="460">
                  <c:v>-28.2</c:v>
                </c:pt>
                <c:pt idx="461">
                  <c:v>-28</c:v>
                </c:pt>
                <c:pt idx="462">
                  <c:v>-27.8</c:v>
                </c:pt>
                <c:pt idx="463">
                  <c:v>-27.6</c:v>
                </c:pt>
                <c:pt idx="464">
                  <c:v>-27.4</c:v>
                </c:pt>
                <c:pt idx="465">
                  <c:v>-27.2</c:v>
                </c:pt>
                <c:pt idx="466">
                  <c:v>-27</c:v>
                </c:pt>
                <c:pt idx="467">
                  <c:v>-26.8</c:v>
                </c:pt>
                <c:pt idx="468">
                  <c:v>-26.6</c:v>
                </c:pt>
                <c:pt idx="469">
                  <c:v>-26.4</c:v>
                </c:pt>
                <c:pt idx="470">
                  <c:v>-26.2</c:v>
                </c:pt>
                <c:pt idx="471">
                  <c:v>-26</c:v>
                </c:pt>
                <c:pt idx="472">
                  <c:v>-25.8</c:v>
                </c:pt>
                <c:pt idx="473">
                  <c:v>-25.6</c:v>
                </c:pt>
                <c:pt idx="474">
                  <c:v>-25.4</c:v>
                </c:pt>
                <c:pt idx="475">
                  <c:v>-25.2</c:v>
                </c:pt>
                <c:pt idx="476">
                  <c:v>-25</c:v>
                </c:pt>
                <c:pt idx="477">
                  <c:v>-24.8</c:v>
                </c:pt>
                <c:pt idx="478">
                  <c:v>-24.6</c:v>
                </c:pt>
                <c:pt idx="479">
                  <c:v>-24.4</c:v>
                </c:pt>
                <c:pt idx="480">
                  <c:v>-24.2</c:v>
                </c:pt>
                <c:pt idx="481">
                  <c:v>-24</c:v>
                </c:pt>
                <c:pt idx="482">
                  <c:v>-23.8</c:v>
                </c:pt>
                <c:pt idx="483">
                  <c:v>-23.6</c:v>
                </c:pt>
                <c:pt idx="484">
                  <c:v>-23.4</c:v>
                </c:pt>
                <c:pt idx="485">
                  <c:v>-23.2</c:v>
                </c:pt>
                <c:pt idx="486">
                  <c:v>-23</c:v>
                </c:pt>
                <c:pt idx="487">
                  <c:v>-22.8</c:v>
                </c:pt>
                <c:pt idx="488">
                  <c:v>-22.6</c:v>
                </c:pt>
                <c:pt idx="489">
                  <c:v>-22.4</c:v>
                </c:pt>
                <c:pt idx="490">
                  <c:v>-22.2</c:v>
                </c:pt>
                <c:pt idx="491">
                  <c:v>-22</c:v>
                </c:pt>
                <c:pt idx="492">
                  <c:v>-21.8</c:v>
                </c:pt>
                <c:pt idx="493">
                  <c:v>-21.6</c:v>
                </c:pt>
                <c:pt idx="494">
                  <c:v>-21.4</c:v>
                </c:pt>
                <c:pt idx="495">
                  <c:v>-21.2</c:v>
                </c:pt>
                <c:pt idx="496">
                  <c:v>-21</c:v>
                </c:pt>
                <c:pt idx="497">
                  <c:v>-20.8</c:v>
                </c:pt>
                <c:pt idx="498">
                  <c:v>-20.6</c:v>
                </c:pt>
                <c:pt idx="499">
                  <c:v>-20.399999999999999</c:v>
                </c:pt>
                <c:pt idx="500">
                  <c:v>-20.2</c:v>
                </c:pt>
                <c:pt idx="501">
                  <c:v>-20</c:v>
                </c:pt>
                <c:pt idx="502">
                  <c:v>-19.8</c:v>
                </c:pt>
                <c:pt idx="503">
                  <c:v>-19.600000000000001</c:v>
                </c:pt>
                <c:pt idx="504">
                  <c:v>-19.399999999999999</c:v>
                </c:pt>
                <c:pt idx="505">
                  <c:v>-19.2</c:v>
                </c:pt>
                <c:pt idx="506">
                  <c:v>-19</c:v>
                </c:pt>
                <c:pt idx="507">
                  <c:v>-18.8</c:v>
                </c:pt>
                <c:pt idx="508">
                  <c:v>-18.600000000000001</c:v>
                </c:pt>
                <c:pt idx="509">
                  <c:v>-18.399999999999999</c:v>
                </c:pt>
                <c:pt idx="510">
                  <c:v>-18.2</c:v>
                </c:pt>
                <c:pt idx="511">
                  <c:v>-18</c:v>
                </c:pt>
                <c:pt idx="512">
                  <c:v>-17.8</c:v>
                </c:pt>
                <c:pt idx="513">
                  <c:v>-17.600000000000001</c:v>
                </c:pt>
                <c:pt idx="514">
                  <c:v>-17.399999999999999</c:v>
                </c:pt>
                <c:pt idx="515">
                  <c:v>-17.2</c:v>
                </c:pt>
                <c:pt idx="516">
                  <c:v>-17</c:v>
                </c:pt>
                <c:pt idx="517">
                  <c:v>-16.8</c:v>
                </c:pt>
                <c:pt idx="518">
                  <c:v>-16.600000000000001</c:v>
                </c:pt>
                <c:pt idx="519">
                  <c:v>-16.399999999999999</c:v>
                </c:pt>
                <c:pt idx="520">
                  <c:v>-16.2</c:v>
                </c:pt>
                <c:pt idx="521">
                  <c:v>-16</c:v>
                </c:pt>
                <c:pt idx="522">
                  <c:v>-15.8</c:v>
                </c:pt>
                <c:pt idx="523">
                  <c:v>-15.6</c:v>
                </c:pt>
                <c:pt idx="524">
                  <c:v>-15.4</c:v>
                </c:pt>
                <c:pt idx="525">
                  <c:v>-15.2</c:v>
                </c:pt>
                <c:pt idx="526">
                  <c:v>-15</c:v>
                </c:pt>
                <c:pt idx="527">
                  <c:v>-14.8</c:v>
                </c:pt>
                <c:pt idx="528">
                  <c:v>-14.6</c:v>
                </c:pt>
                <c:pt idx="529">
                  <c:v>-14.4</c:v>
                </c:pt>
                <c:pt idx="530">
                  <c:v>-14.2</c:v>
                </c:pt>
                <c:pt idx="531">
                  <c:v>-14</c:v>
                </c:pt>
                <c:pt idx="532">
                  <c:v>-13.8</c:v>
                </c:pt>
                <c:pt idx="533">
                  <c:v>-13.6</c:v>
                </c:pt>
                <c:pt idx="534">
                  <c:v>-13.4</c:v>
                </c:pt>
                <c:pt idx="535">
                  <c:v>-13.2</c:v>
                </c:pt>
                <c:pt idx="536">
                  <c:v>-13</c:v>
                </c:pt>
                <c:pt idx="537">
                  <c:v>-12.8</c:v>
                </c:pt>
                <c:pt idx="538">
                  <c:v>-12.6</c:v>
                </c:pt>
                <c:pt idx="539">
                  <c:v>-12.4</c:v>
                </c:pt>
                <c:pt idx="540">
                  <c:v>-12.2</c:v>
                </c:pt>
                <c:pt idx="541">
                  <c:v>-12</c:v>
                </c:pt>
                <c:pt idx="542">
                  <c:v>-11.8</c:v>
                </c:pt>
                <c:pt idx="543">
                  <c:v>-11.6</c:v>
                </c:pt>
                <c:pt idx="544">
                  <c:v>-11.4</c:v>
                </c:pt>
                <c:pt idx="545">
                  <c:v>-11.2</c:v>
                </c:pt>
                <c:pt idx="546">
                  <c:v>-11</c:v>
                </c:pt>
                <c:pt idx="547">
                  <c:v>-10.8</c:v>
                </c:pt>
                <c:pt idx="548">
                  <c:v>-10.6</c:v>
                </c:pt>
                <c:pt idx="549">
                  <c:v>-10.4</c:v>
                </c:pt>
                <c:pt idx="550">
                  <c:v>-10.199999999999999</c:v>
                </c:pt>
                <c:pt idx="551">
                  <c:v>-10</c:v>
                </c:pt>
                <c:pt idx="552">
                  <c:v>-9.8000000000000007</c:v>
                </c:pt>
                <c:pt idx="553">
                  <c:v>-9.6</c:v>
                </c:pt>
                <c:pt idx="554">
                  <c:v>-9.4</c:v>
                </c:pt>
                <c:pt idx="555">
                  <c:v>-9.2000000000000011</c:v>
                </c:pt>
                <c:pt idx="556">
                  <c:v>-9</c:v>
                </c:pt>
                <c:pt idx="557">
                  <c:v>-8.8000000000000007</c:v>
                </c:pt>
                <c:pt idx="558">
                  <c:v>-8.6</c:v>
                </c:pt>
                <c:pt idx="559">
                  <c:v>-8.4</c:v>
                </c:pt>
                <c:pt idx="560">
                  <c:v>-8.2000000000000011</c:v>
                </c:pt>
                <c:pt idx="561">
                  <c:v>-8</c:v>
                </c:pt>
                <c:pt idx="562">
                  <c:v>-7.8</c:v>
                </c:pt>
                <c:pt idx="563">
                  <c:v>-7.6</c:v>
                </c:pt>
                <c:pt idx="564">
                  <c:v>-7.4</c:v>
                </c:pt>
                <c:pt idx="565">
                  <c:v>-7.2</c:v>
                </c:pt>
                <c:pt idx="566">
                  <c:v>-7</c:v>
                </c:pt>
                <c:pt idx="567">
                  <c:v>-6.8</c:v>
                </c:pt>
                <c:pt idx="568">
                  <c:v>-6.6</c:v>
                </c:pt>
                <c:pt idx="569">
                  <c:v>-6.4</c:v>
                </c:pt>
                <c:pt idx="570">
                  <c:v>-6.2</c:v>
                </c:pt>
                <c:pt idx="571">
                  <c:v>-6</c:v>
                </c:pt>
                <c:pt idx="572">
                  <c:v>-5.8</c:v>
                </c:pt>
                <c:pt idx="573">
                  <c:v>-5.6</c:v>
                </c:pt>
                <c:pt idx="574">
                  <c:v>-5.4</c:v>
                </c:pt>
                <c:pt idx="575">
                  <c:v>-5.2</c:v>
                </c:pt>
                <c:pt idx="576">
                  <c:v>-5</c:v>
                </c:pt>
                <c:pt idx="577">
                  <c:v>-4.8</c:v>
                </c:pt>
                <c:pt idx="578">
                  <c:v>-4.5999999999999996</c:v>
                </c:pt>
                <c:pt idx="579">
                  <c:v>-4.4000000000000004</c:v>
                </c:pt>
                <c:pt idx="580">
                  <c:v>-4.2</c:v>
                </c:pt>
                <c:pt idx="581">
                  <c:v>-4</c:v>
                </c:pt>
                <c:pt idx="582">
                  <c:v>-3.8</c:v>
                </c:pt>
                <c:pt idx="583">
                  <c:v>-3.6</c:v>
                </c:pt>
                <c:pt idx="584">
                  <c:v>-3.4</c:v>
                </c:pt>
                <c:pt idx="585">
                  <c:v>-3.2</c:v>
                </c:pt>
                <c:pt idx="586">
                  <c:v>-3</c:v>
                </c:pt>
                <c:pt idx="587">
                  <c:v>-2.8</c:v>
                </c:pt>
                <c:pt idx="588">
                  <c:v>-2.6</c:v>
                </c:pt>
                <c:pt idx="589">
                  <c:v>-2.4</c:v>
                </c:pt>
                <c:pt idx="590">
                  <c:v>-2.2000000000000002</c:v>
                </c:pt>
                <c:pt idx="591">
                  <c:v>-2</c:v>
                </c:pt>
                <c:pt idx="592">
                  <c:v>-1.8</c:v>
                </c:pt>
                <c:pt idx="593">
                  <c:v>-1.6</c:v>
                </c:pt>
                <c:pt idx="594">
                  <c:v>-1.4</c:v>
                </c:pt>
                <c:pt idx="595">
                  <c:v>-1.2</c:v>
                </c:pt>
                <c:pt idx="596">
                  <c:v>-1</c:v>
                </c:pt>
                <c:pt idx="597">
                  <c:v>-0.8</c:v>
                </c:pt>
                <c:pt idx="598">
                  <c:v>-0.6</c:v>
                </c:pt>
                <c:pt idx="599">
                  <c:v>-0.4</c:v>
                </c:pt>
                <c:pt idx="600">
                  <c:v>-0.2</c:v>
                </c:pt>
                <c:pt idx="601">
                  <c:v>0</c:v>
                </c:pt>
              </c:numCache>
            </c:numRef>
          </c:xVal>
          <c:yVal>
            <c:numRef>
              <c:f>media!$AJ$3:$AJ$604</c:f>
              <c:numCache>
                <c:formatCode>General</c:formatCode>
                <c:ptCount val="602"/>
                <c:pt idx="0">
                  <c:v>9.696841758067499E+18</c:v>
                </c:pt>
                <c:pt idx="1">
                  <c:v>1.12845226578491E+19</c:v>
                </c:pt>
                <c:pt idx="2">
                  <c:v>1.2665254882816399E+19</c:v>
                </c:pt>
                <c:pt idx="3">
                  <c:v>1.39140932151558E+19</c:v>
                </c:pt>
                <c:pt idx="4">
                  <c:v>1.5069365766308999E+19</c:v>
                </c:pt>
                <c:pt idx="5">
                  <c:v>1.6157907473508999E+19</c:v>
                </c:pt>
                <c:pt idx="6">
                  <c:v>1.7169969913955E+19</c:v>
                </c:pt>
                <c:pt idx="7">
                  <c:v>1.81232078209902E+19</c:v>
                </c:pt>
                <c:pt idx="8">
                  <c:v>1.9027199006679499E+19</c:v>
                </c:pt>
                <c:pt idx="9">
                  <c:v>1.9895935668914602E+19</c:v>
                </c:pt>
                <c:pt idx="10">
                  <c:v>2.07332824272292E+19</c:v>
                </c:pt>
                <c:pt idx="11">
                  <c:v>2.15426858793332E+19</c:v>
                </c:pt>
                <c:pt idx="12">
                  <c:v>2.2328005868984599E+19</c:v>
                </c:pt>
                <c:pt idx="13">
                  <c:v>2.3089438481159201E+19</c:v>
                </c:pt>
                <c:pt idx="14">
                  <c:v>2.38329733008891E+19</c:v>
                </c:pt>
                <c:pt idx="15">
                  <c:v>2.45575161838143E+19</c:v>
                </c:pt>
                <c:pt idx="16">
                  <c:v>2.5267742763970101E+19</c:v>
                </c:pt>
                <c:pt idx="17">
                  <c:v>2.5966781883367199E+19</c:v>
                </c:pt>
                <c:pt idx="18">
                  <c:v>2.6649876104491E+19</c:v>
                </c:pt>
                <c:pt idx="19">
                  <c:v>2.7321800630410801E+19</c:v>
                </c:pt>
                <c:pt idx="20">
                  <c:v>2.79870323322858E+19</c:v>
                </c:pt>
                <c:pt idx="21">
                  <c:v>2.8642654101211001E+19</c:v>
                </c:pt>
                <c:pt idx="22">
                  <c:v>2.92894448976466E+19</c:v>
                </c:pt>
                <c:pt idx="23">
                  <c:v>2.9926825430121398E+19</c:v>
                </c:pt>
                <c:pt idx="24">
                  <c:v>3.0562207265029898E+19</c:v>
                </c:pt>
                <c:pt idx="25">
                  <c:v>3.1191722434070401E+19</c:v>
                </c:pt>
                <c:pt idx="26">
                  <c:v>3.1812508413573898E+19</c:v>
                </c:pt>
                <c:pt idx="27">
                  <c:v>3.24311897014248E+19</c:v>
                </c:pt>
                <c:pt idx="28">
                  <c:v>3.3041249790375698E+19</c:v>
                </c:pt>
                <c:pt idx="29">
                  <c:v>3.3654420262450602E+19</c:v>
                </c:pt>
                <c:pt idx="30">
                  <c:v>3.42613517270499E+19</c:v>
                </c:pt>
                <c:pt idx="31">
                  <c:v>3.4861579361699901E+19</c:v>
                </c:pt>
                <c:pt idx="32">
                  <c:v>3.54661592589179E+19</c:v>
                </c:pt>
                <c:pt idx="33">
                  <c:v>3.6061198541494198E+19</c:v>
                </c:pt>
                <c:pt idx="34">
                  <c:v>3.66566768917219E+19</c:v>
                </c:pt>
                <c:pt idx="35">
                  <c:v>3.7248337189669396E+19</c:v>
                </c:pt>
                <c:pt idx="36">
                  <c:v>3.7843892579220996E+19</c:v>
                </c:pt>
                <c:pt idx="37">
                  <c:v>3.8435202780864102E+19</c:v>
                </c:pt>
                <c:pt idx="38">
                  <c:v>3.9023942861746004E+19</c:v>
                </c:pt>
                <c:pt idx="39">
                  <c:v>3.9616532011618402E+19</c:v>
                </c:pt>
                <c:pt idx="40">
                  <c:v>4.0201052172812001E+19</c:v>
                </c:pt>
                <c:pt idx="41">
                  <c:v>4.0789077944160002E+19</c:v>
                </c:pt>
                <c:pt idx="42">
                  <c:v>4.1378705937656603E+19</c:v>
                </c:pt>
                <c:pt idx="43">
                  <c:v>4.1958715195399201E+19</c:v>
                </c:pt>
                <c:pt idx="44">
                  <c:v>4.2547070886913901E+19</c:v>
                </c:pt>
                <c:pt idx="45">
                  <c:v>4.3130123118849098E+19</c:v>
                </c:pt>
                <c:pt idx="46">
                  <c:v>4.3718667246557102E+19</c:v>
                </c:pt>
                <c:pt idx="47">
                  <c:v>4.4308245022780703E+19</c:v>
                </c:pt>
                <c:pt idx="48">
                  <c:v>4.4890701597301596E+19</c:v>
                </c:pt>
                <c:pt idx="49">
                  <c:v>4.5482076493428498E+19</c:v>
                </c:pt>
                <c:pt idx="50">
                  <c:v>4.6072469627253203E+19</c:v>
                </c:pt>
                <c:pt idx="51">
                  <c:v>4.6656113877892301E+19</c:v>
                </c:pt>
                <c:pt idx="52">
                  <c:v>4.7254665803815903E+19</c:v>
                </c:pt>
                <c:pt idx="53">
                  <c:v>4.7844665982912504E+19</c:v>
                </c:pt>
                <c:pt idx="54">
                  <c:v>4.8443980503460798E+19</c:v>
                </c:pt>
                <c:pt idx="55">
                  <c:v>4.9039630006438502E+19</c:v>
                </c:pt>
                <c:pt idx="56">
                  <c:v>4.9641202036588601E+19</c:v>
                </c:pt>
                <c:pt idx="57">
                  <c:v>5.0241437903965897E+19</c:v>
                </c:pt>
                <c:pt idx="58">
                  <c:v>5.0848368176828899E+19</c:v>
                </c:pt>
                <c:pt idx="59">
                  <c:v>5.1461407503291597E+19</c:v>
                </c:pt>
                <c:pt idx="60">
                  <c:v>5.2075229874994004E+19</c:v>
                </c:pt>
                <c:pt idx="61">
                  <c:v>5.26965866237609E+19</c:v>
                </c:pt>
                <c:pt idx="62">
                  <c:v>5.3318797837256802E+19</c:v>
                </c:pt>
                <c:pt idx="63">
                  <c:v>5.3950605280258597E+19</c:v>
                </c:pt>
                <c:pt idx="64">
                  <c:v>5.4591501132707799E+19</c:v>
                </c:pt>
                <c:pt idx="65">
                  <c:v>5.5232483664116998E+19</c:v>
                </c:pt>
                <c:pt idx="66">
                  <c:v>5.5873764980879303E+19</c:v>
                </c:pt>
                <c:pt idx="67">
                  <c:v>5.6537536119702102E+19</c:v>
                </c:pt>
                <c:pt idx="68">
                  <c:v>5.7200553921432003E+19</c:v>
                </c:pt>
                <c:pt idx="69">
                  <c:v>5.78701152113157E+19</c:v>
                </c:pt>
                <c:pt idx="70">
                  <c:v>5.8555247243105403E+19</c:v>
                </c:pt>
                <c:pt idx="71">
                  <c:v>5.9237210079011602E+19</c:v>
                </c:pt>
                <c:pt idx="72">
                  <c:v>5.9942482159443599E+19</c:v>
                </c:pt>
                <c:pt idx="73">
                  <c:v>6.0655407416078303E+19</c:v>
                </c:pt>
                <c:pt idx="74">
                  <c:v>6.1377709630274601E+19</c:v>
                </c:pt>
                <c:pt idx="75">
                  <c:v>6.2113559272170398E+19</c:v>
                </c:pt>
                <c:pt idx="76">
                  <c:v>6.2869104516789797E+19</c:v>
                </c:pt>
                <c:pt idx="77">
                  <c:v>6.3626800614592897E+19</c:v>
                </c:pt>
                <c:pt idx="78">
                  <c:v>6.4405248754972901E+19</c:v>
                </c:pt>
                <c:pt idx="79">
                  <c:v>6.5194850056612602E+19</c:v>
                </c:pt>
                <c:pt idx="80">
                  <c:v>6.6009624656962904E+19</c:v>
                </c:pt>
                <c:pt idx="81">
                  <c:v>6.6838336424456102E+19</c:v>
                </c:pt>
                <c:pt idx="82">
                  <c:v>6.7696486977169801E+19</c:v>
                </c:pt>
                <c:pt idx="83">
                  <c:v>6.8558132064052101E+19</c:v>
                </c:pt>
                <c:pt idx="84">
                  <c:v>6.9448105604891099E+19</c:v>
                </c:pt>
                <c:pt idx="85">
                  <c:v>7.0368001105633501E+19</c:v>
                </c:pt>
                <c:pt idx="86">
                  <c:v>7.1310571503772303E+19</c:v>
                </c:pt>
                <c:pt idx="87">
                  <c:v>7.2271303216132202E+19</c:v>
                </c:pt>
                <c:pt idx="88">
                  <c:v>7.3287022803619103E+19</c:v>
                </c:pt>
                <c:pt idx="89">
                  <c:v>7.43060120362699E+19</c:v>
                </c:pt>
                <c:pt idx="90">
                  <c:v>7.5383229068570706E+19</c:v>
                </c:pt>
                <c:pt idx="91">
                  <c:v>7.6501593104897901E+19</c:v>
                </c:pt>
                <c:pt idx="92">
                  <c:v>7.7659422313016607E+19</c:v>
                </c:pt>
                <c:pt idx="93">
                  <c:v>7.88609726001925E+19</c:v>
                </c:pt>
                <c:pt idx="94">
                  <c:v>8.0119953254801801E+19</c:v>
                </c:pt>
                <c:pt idx="95">
                  <c:v>8.1454452135710999E+19</c:v>
                </c:pt>
                <c:pt idx="96">
                  <c:v>8.2845985570264908E+19</c:v>
                </c:pt>
                <c:pt idx="97">
                  <c:v>8.43136639555555E+19</c:v>
                </c:pt>
                <c:pt idx="98">
                  <c:v>8.5859012282769195E+19</c:v>
                </c:pt>
                <c:pt idx="99">
                  <c:v>8.7524602918168494E+19</c:v>
                </c:pt>
                <c:pt idx="100">
                  <c:v>8.9286187252214694E+19</c:v>
                </c:pt>
                <c:pt idx="101">
                  <c:v>9.1197006080751305E+19</c:v>
                </c:pt>
                <c:pt idx="102">
                  <c:v>9.3264331824454894E+19</c:v>
                </c:pt>
                <c:pt idx="103">
                  <c:v>9.5506833074310595E+19</c:v>
                </c:pt>
                <c:pt idx="104">
                  <c:v>9.7960319305492595E+19</c:v>
                </c:pt>
                <c:pt idx="105">
                  <c:v>1.00738745162432E+20</c:v>
                </c:pt>
                <c:pt idx="106">
                  <c:v>1.03869759571066E+20</c:v>
                </c:pt>
                <c:pt idx="107">
                  <c:v>1.07441565124843E+20</c:v>
                </c:pt>
                <c:pt idx="108">
                  <c:v>1.1168443254956601E+20</c:v>
                </c:pt>
                <c:pt idx="109">
                  <c:v>1.16768548669212E+20</c:v>
                </c:pt>
                <c:pt idx="110">
                  <c:v>1.2317982095810799E+20</c:v>
                </c:pt>
                <c:pt idx="111">
                  <c:v>1.3176079603787299E+20</c:v>
                </c:pt>
                <c:pt idx="112">
                  <c:v>1.44321176786603E+20</c:v>
                </c:pt>
                <c:pt idx="113">
                  <c:v>1.6564313718614999E+20</c:v>
                </c:pt>
                <c:pt idx="114">
                  <c:v>2.1647731134441901E+20</c:v>
                </c:pt>
                <c:pt idx="115">
                  <c:v>5.1009162299863702E+20</c:v>
                </c:pt>
                <c:pt idx="116">
                  <c:v>3.4792501206919702E+21</c:v>
                </c:pt>
                <c:pt idx="117">
                  <c:v>1.24519893902823E+22</c:v>
                </c:pt>
                <c:pt idx="118">
                  <c:v>2.6519791568353499E+22</c:v>
                </c:pt>
                <c:pt idx="119">
                  <c:v>3.9519797825544999E+22</c:v>
                </c:pt>
                <c:pt idx="120">
                  <c:v>5.1092635512233097E+22</c:v>
                </c:pt>
                <c:pt idx="121">
                  <c:v>6.1680647489767797E+22</c:v>
                </c:pt>
                <c:pt idx="122">
                  <c:v>7.1629263834190199E+22</c:v>
                </c:pt>
                <c:pt idx="123">
                  <c:v>8.0647373727870206E+22</c:v>
                </c:pt>
                <c:pt idx="124">
                  <c:v>8.9533830199231195E+22</c:v>
                </c:pt>
                <c:pt idx="125">
                  <c:v>9.7274626908589493E+22</c:v>
                </c:pt>
                <c:pt idx="126">
                  <c:v>1.0496974243369901E+23</c:v>
                </c:pt>
                <c:pt idx="127">
                  <c:v>1.12239939594499E+23</c:v>
                </c:pt>
                <c:pt idx="128">
                  <c:v>1.18138295152719E+23</c:v>
                </c:pt>
                <c:pt idx="129">
                  <c:v>1.23106348227555E+23</c:v>
                </c:pt>
                <c:pt idx="130">
                  <c:v>1.28275203601716E+23</c:v>
                </c:pt>
                <c:pt idx="131">
                  <c:v>1.3238318762786701E+23</c:v>
                </c:pt>
                <c:pt idx="132">
                  <c:v>1.36082899131879E+23</c:v>
                </c:pt>
                <c:pt idx="133">
                  <c:v>1.39886226876329E+23</c:v>
                </c:pt>
                <c:pt idx="134">
                  <c:v>1.41922753548798E+23</c:v>
                </c:pt>
                <c:pt idx="135">
                  <c:v>1.43907146273123E+23</c:v>
                </c:pt>
                <c:pt idx="136">
                  <c:v>1.4543128275212E+23</c:v>
                </c:pt>
                <c:pt idx="137">
                  <c:v>1.4739833145452401E+23</c:v>
                </c:pt>
                <c:pt idx="138">
                  <c:v>1.48502869539306E+23</c:v>
                </c:pt>
                <c:pt idx="139">
                  <c:v>1.48767111094305E+23</c:v>
                </c:pt>
                <c:pt idx="140">
                  <c:v>1.4983355951930399E+23</c:v>
                </c:pt>
                <c:pt idx="141">
                  <c:v>1.51551460372913E+23</c:v>
                </c:pt>
                <c:pt idx="142">
                  <c:v>1.50277655887416E+23</c:v>
                </c:pt>
                <c:pt idx="143">
                  <c:v>1.5213259414451801E+23</c:v>
                </c:pt>
                <c:pt idx="144">
                  <c:v>1.52302581092129E+23</c:v>
                </c:pt>
                <c:pt idx="145">
                  <c:v>1.5225099744194701E+23</c:v>
                </c:pt>
                <c:pt idx="146">
                  <c:v>1.5218835033329899E+23</c:v>
                </c:pt>
                <c:pt idx="147">
                  <c:v>1.5276496355348998E+23</c:v>
                </c:pt>
                <c:pt idx="148">
                  <c:v>1.52885596134648E+23</c:v>
                </c:pt>
                <c:pt idx="149">
                  <c:v>1.5341596186631299E+23</c:v>
                </c:pt>
                <c:pt idx="150">
                  <c:v>1.5386089489521599E+23</c:v>
                </c:pt>
                <c:pt idx="151">
                  <c:v>1.5449070553288102E+23</c:v>
                </c:pt>
                <c:pt idx="152">
                  <c:v>1.5454289247967501E+23</c:v>
                </c:pt>
                <c:pt idx="153">
                  <c:v>1.5466578194281198E+23</c:v>
                </c:pt>
                <c:pt idx="154">
                  <c:v>1.5409465448130799E+23</c:v>
                </c:pt>
                <c:pt idx="155">
                  <c:v>1.5453870398140601E+23</c:v>
                </c:pt>
                <c:pt idx="156">
                  <c:v>1.5466772165371599E+23</c:v>
                </c:pt>
                <c:pt idx="157">
                  <c:v>1.5456699743553598E+23</c:v>
                </c:pt>
                <c:pt idx="158">
                  <c:v>1.5471292493937701E+23</c:v>
                </c:pt>
                <c:pt idx="159">
                  <c:v>1.56493677169079E+23</c:v>
                </c:pt>
                <c:pt idx="160">
                  <c:v>1.5634729059705E+23</c:v>
                </c:pt>
                <c:pt idx="161">
                  <c:v>1.5472755638904001E+23</c:v>
                </c:pt>
                <c:pt idx="162">
                  <c:v>1.55020235262171E+23</c:v>
                </c:pt>
                <c:pt idx="163">
                  <c:v>1.5607142441125501E+23</c:v>
                </c:pt>
                <c:pt idx="164">
                  <c:v>1.5676099306344599E+23</c:v>
                </c:pt>
                <c:pt idx="165">
                  <c:v>1.5674030383246899E+23</c:v>
                </c:pt>
                <c:pt idx="166">
                  <c:v>1.56272489397266E+23</c:v>
                </c:pt>
                <c:pt idx="167">
                  <c:v>1.56856024279907E+23</c:v>
                </c:pt>
                <c:pt idx="168">
                  <c:v>1.5670983508730201E+23</c:v>
                </c:pt>
                <c:pt idx="169">
                  <c:v>1.5623626163273401E+23</c:v>
                </c:pt>
                <c:pt idx="170">
                  <c:v>1.5632050523670699E+23</c:v>
                </c:pt>
                <c:pt idx="171">
                  <c:v>1.57162529273692E+23</c:v>
                </c:pt>
                <c:pt idx="172">
                  <c:v>1.5684301253190001E+23</c:v>
                </c:pt>
                <c:pt idx="173">
                  <c:v>1.5684795526637501E+23</c:v>
                </c:pt>
                <c:pt idx="174">
                  <c:v>1.56358520908972E+23</c:v>
                </c:pt>
                <c:pt idx="175">
                  <c:v>1.5670384243108302E+23</c:v>
                </c:pt>
                <c:pt idx="176">
                  <c:v>1.5736987814797098E+23</c:v>
                </c:pt>
                <c:pt idx="177">
                  <c:v>1.56986715904865E+23</c:v>
                </c:pt>
                <c:pt idx="178">
                  <c:v>1.570202917467E+23</c:v>
                </c:pt>
                <c:pt idx="179">
                  <c:v>1.5672947264081799E+23</c:v>
                </c:pt>
                <c:pt idx="180">
                  <c:v>1.57964625983054E+23</c:v>
                </c:pt>
                <c:pt idx="181">
                  <c:v>1.5847201833972599E+23</c:v>
                </c:pt>
                <c:pt idx="182">
                  <c:v>1.5740595297068298E+23</c:v>
                </c:pt>
                <c:pt idx="183">
                  <c:v>1.5847238316354101E+23</c:v>
                </c:pt>
                <c:pt idx="184">
                  <c:v>1.59101585597517E+23</c:v>
                </c:pt>
                <c:pt idx="185">
                  <c:v>1.5882195611002099E+23</c:v>
                </c:pt>
                <c:pt idx="186">
                  <c:v>1.58664425452489E+23</c:v>
                </c:pt>
                <c:pt idx="187">
                  <c:v>1.5780612716117201E+23</c:v>
                </c:pt>
                <c:pt idx="188">
                  <c:v>1.5802077145216999E+23</c:v>
                </c:pt>
                <c:pt idx="189">
                  <c:v>1.58006177178397E+23</c:v>
                </c:pt>
                <c:pt idx="190">
                  <c:v>1.5830742496788399E+23</c:v>
                </c:pt>
                <c:pt idx="191">
                  <c:v>1.57945300311853E+23</c:v>
                </c:pt>
                <c:pt idx="192">
                  <c:v>1.5875766997636001E+23</c:v>
                </c:pt>
                <c:pt idx="193">
                  <c:v>1.5833897522009901E+23</c:v>
                </c:pt>
                <c:pt idx="194">
                  <c:v>1.58729987121004E+23</c:v>
                </c:pt>
                <c:pt idx="195">
                  <c:v>1.5823128130068898E+23</c:v>
                </c:pt>
                <c:pt idx="196">
                  <c:v>1.5847385641987201E+23</c:v>
                </c:pt>
                <c:pt idx="197">
                  <c:v>1.5779025321074198E+23</c:v>
                </c:pt>
                <c:pt idx="198">
                  <c:v>1.5804147209025099E+23</c:v>
                </c:pt>
                <c:pt idx="199">
                  <c:v>1.58402637594629E+23</c:v>
                </c:pt>
                <c:pt idx="200">
                  <c:v>1.5925437932537299E+23</c:v>
                </c:pt>
                <c:pt idx="201">
                  <c:v>1.5946338414929201E+23</c:v>
                </c:pt>
                <c:pt idx="202">
                  <c:v>1.5849283672269601E+23</c:v>
                </c:pt>
                <c:pt idx="203">
                  <c:v>1.5962344812191098E+23</c:v>
                </c:pt>
                <c:pt idx="204">
                  <c:v>1.5882192108754099E+23</c:v>
                </c:pt>
                <c:pt idx="205">
                  <c:v>1.5845231337871401E+23</c:v>
                </c:pt>
                <c:pt idx="206">
                  <c:v>1.5854175553992499E+23</c:v>
                </c:pt>
                <c:pt idx="207">
                  <c:v>1.5950819751932801E+23</c:v>
                </c:pt>
                <c:pt idx="208">
                  <c:v>1.5842902213497098E+23</c:v>
                </c:pt>
                <c:pt idx="209">
                  <c:v>1.5985066858424002E+23</c:v>
                </c:pt>
                <c:pt idx="210">
                  <c:v>1.5957052333977299E+23</c:v>
                </c:pt>
                <c:pt idx="211">
                  <c:v>1.5935749492772E+23</c:v>
                </c:pt>
                <c:pt idx="212">
                  <c:v>1.5910540315436401E+23</c:v>
                </c:pt>
                <c:pt idx="213">
                  <c:v>1.5968923437967899E+23</c:v>
                </c:pt>
                <c:pt idx="214">
                  <c:v>1.5818466222476799E+23</c:v>
                </c:pt>
                <c:pt idx="215">
                  <c:v>1.5957619006573099E+23</c:v>
                </c:pt>
                <c:pt idx="216">
                  <c:v>1.59545638835153E+23</c:v>
                </c:pt>
                <c:pt idx="217">
                  <c:v>1.59296870123013E+23</c:v>
                </c:pt>
                <c:pt idx="218">
                  <c:v>1.5955107414916299E+23</c:v>
                </c:pt>
                <c:pt idx="219">
                  <c:v>1.5875240826738401E+23</c:v>
                </c:pt>
                <c:pt idx="220">
                  <c:v>1.5965785798914899E+23</c:v>
                </c:pt>
                <c:pt idx="221">
                  <c:v>1.59128020548239E+23</c:v>
                </c:pt>
                <c:pt idx="222">
                  <c:v>1.59633881842899E+23</c:v>
                </c:pt>
                <c:pt idx="223">
                  <c:v>1.59619945481063E+23</c:v>
                </c:pt>
                <c:pt idx="224">
                  <c:v>1.5903824706084999E+23</c:v>
                </c:pt>
                <c:pt idx="225">
                  <c:v>1.59492284542387E+23</c:v>
                </c:pt>
                <c:pt idx="226">
                  <c:v>1.59415637515664E+23</c:v>
                </c:pt>
                <c:pt idx="227">
                  <c:v>1.60573082843981E+23</c:v>
                </c:pt>
                <c:pt idx="228">
                  <c:v>1.5955896538425201E+23</c:v>
                </c:pt>
                <c:pt idx="229">
                  <c:v>1.5981276953884001E+23</c:v>
                </c:pt>
                <c:pt idx="230">
                  <c:v>1.5969342153558901E+23</c:v>
                </c:pt>
                <c:pt idx="231">
                  <c:v>1.5900278709619501E+23</c:v>
                </c:pt>
                <c:pt idx="232">
                  <c:v>1.6064431876117601E+23</c:v>
                </c:pt>
                <c:pt idx="233">
                  <c:v>1.5996440437965301E+23</c:v>
                </c:pt>
                <c:pt idx="234">
                  <c:v>1.60405962752824E+23</c:v>
                </c:pt>
                <c:pt idx="235">
                  <c:v>1.6061460912057701E+23</c:v>
                </c:pt>
                <c:pt idx="236">
                  <c:v>1.59764880492256E+23</c:v>
                </c:pt>
                <c:pt idx="237">
                  <c:v>1.60221060747337E+23</c:v>
                </c:pt>
                <c:pt idx="238">
                  <c:v>1.61269363997554E+23</c:v>
                </c:pt>
                <c:pt idx="239">
                  <c:v>1.6017651649474599E+23</c:v>
                </c:pt>
                <c:pt idx="240">
                  <c:v>1.5930731783507999E+23</c:v>
                </c:pt>
                <c:pt idx="241">
                  <c:v>1.60801282827506E+23</c:v>
                </c:pt>
                <c:pt idx="242">
                  <c:v>1.6096612078944001E+23</c:v>
                </c:pt>
                <c:pt idx="243">
                  <c:v>1.6021229989674601E+23</c:v>
                </c:pt>
                <c:pt idx="244">
                  <c:v>1.60753202092752E+23</c:v>
                </c:pt>
                <c:pt idx="245">
                  <c:v>1.60202085291978E+23</c:v>
                </c:pt>
                <c:pt idx="246">
                  <c:v>1.5963546605443301E+23</c:v>
                </c:pt>
                <c:pt idx="247">
                  <c:v>1.60088143305051E+23</c:v>
                </c:pt>
                <c:pt idx="248">
                  <c:v>1.6120515348046799E+23</c:v>
                </c:pt>
                <c:pt idx="249">
                  <c:v>1.5976568809398599E+23</c:v>
                </c:pt>
                <c:pt idx="250">
                  <c:v>1.6093266936770999E+23</c:v>
                </c:pt>
                <c:pt idx="251">
                  <c:v>1.6079515793588302E+23</c:v>
                </c:pt>
                <c:pt idx="252">
                  <c:v>1.6102695292731798E+23</c:v>
                </c:pt>
                <c:pt idx="253">
                  <c:v>1.6087298915279099E+23</c:v>
                </c:pt>
                <c:pt idx="254">
                  <c:v>1.6016993925573498E+23</c:v>
                </c:pt>
                <c:pt idx="255">
                  <c:v>1.60349754692162E+23</c:v>
                </c:pt>
                <c:pt idx="256">
                  <c:v>1.5996017580805199E+23</c:v>
                </c:pt>
                <c:pt idx="257">
                  <c:v>1.6125939792797301E+23</c:v>
                </c:pt>
                <c:pt idx="258">
                  <c:v>1.60799027644742E+23</c:v>
                </c:pt>
                <c:pt idx="259">
                  <c:v>1.6050296130370702E+23</c:v>
                </c:pt>
                <c:pt idx="260">
                  <c:v>1.5983862526545201E+23</c:v>
                </c:pt>
                <c:pt idx="261">
                  <c:v>1.60449526322844E+23</c:v>
                </c:pt>
                <c:pt idx="262">
                  <c:v>1.6110103040049499E+23</c:v>
                </c:pt>
                <c:pt idx="263">
                  <c:v>1.60709574045385E+23</c:v>
                </c:pt>
                <c:pt idx="264">
                  <c:v>1.6135846012343201E+23</c:v>
                </c:pt>
                <c:pt idx="265">
                  <c:v>1.60935376418731E+23</c:v>
                </c:pt>
                <c:pt idx="266">
                  <c:v>1.6182762481257999E+23</c:v>
                </c:pt>
                <c:pt idx="267">
                  <c:v>1.61614882620223E+23</c:v>
                </c:pt>
                <c:pt idx="268">
                  <c:v>1.6147006808961501E+23</c:v>
                </c:pt>
                <c:pt idx="269">
                  <c:v>1.61438925452973E+23</c:v>
                </c:pt>
                <c:pt idx="270">
                  <c:v>1.6155814108499301E+23</c:v>
                </c:pt>
                <c:pt idx="271">
                  <c:v>1.61064190326018E+23</c:v>
                </c:pt>
                <c:pt idx="272">
                  <c:v>1.6157910325933701E+23</c:v>
                </c:pt>
                <c:pt idx="273">
                  <c:v>1.61227979346528E+23</c:v>
                </c:pt>
                <c:pt idx="274">
                  <c:v>1.6207338852234E+23</c:v>
                </c:pt>
                <c:pt idx="275">
                  <c:v>1.6168022741503101E+23</c:v>
                </c:pt>
                <c:pt idx="276">
                  <c:v>1.61757801003563E+23</c:v>
                </c:pt>
                <c:pt idx="277">
                  <c:v>1.61975069785309E+23</c:v>
                </c:pt>
                <c:pt idx="278">
                  <c:v>1.6143606796179399E+23</c:v>
                </c:pt>
                <c:pt idx="279">
                  <c:v>1.6155046420786801E+23</c:v>
                </c:pt>
                <c:pt idx="280">
                  <c:v>1.61315200532497E+23</c:v>
                </c:pt>
                <c:pt idx="281">
                  <c:v>1.6094950023786201E+23</c:v>
                </c:pt>
                <c:pt idx="282">
                  <c:v>1.6230637018264701E+23</c:v>
                </c:pt>
                <c:pt idx="283">
                  <c:v>1.6160456323624899E+23</c:v>
                </c:pt>
                <c:pt idx="284">
                  <c:v>1.6132412591232199E+23</c:v>
                </c:pt>
                <c:pt idx="285">
                  <c:v>1.62574018040529E+23</c:v>
                </c:pt>
                <c:pt idx="286">
                  <c:v>1.62480626268837E+23</c:v>
                </c:pt>
                <c:pt idx="287">
                  <c:v>1.61299249891648E+23</c:v>
                </c:pt>
                <c:pt idx="288">
                  <c:v>1.6125880183715998E+23</c:v>
                </c:pt>
                <c:pt idx="289">
                  <c:v>1.6174031135068001E+23</c:v>
                </c:pt>
                <c:pt idx="290">
                  <c:v>1.6191618769021199E+23</c:v>
                </c:pt>
                <c:pt idx="291">
                  <c:v>1.6188463861297698E+23</c:v>
                </c:pt>
                <c:pt idx="292">
                  <c:v>1.6176597761754801E+23</c:v>
                </c:pt>
                <c:pt idx="293">
                  <c:v>1.6216247690397301E+23</c:v>
                </c:pt>
                <c:pt idx="294">
                  <c:v>1.6244693906032198E+23</c:v>
                </c:pt>
                <c:pt idx="295">
                  <c:v>1.6237283662101001E+23</c:v>
                </c:pt>
                <c:pt idx="296">
                  <c:v>1.61886252444371E+23</c:v>
                </c:pt>
                <c:pt idx="297">
                  <c:v>1.61762248505284E+23</c:v>
                </c:pt>
                <c:pt idx="298">
                  <c:v>1.6102165203417798E+23</c:v>
                </c:pt>
                <c:pt idx="299">
                  <c:v>1.6199548044011099E+23</c:v>
                </c:pt>
                <c:pt idx="300">
                  <c:v>1.6155952105798699E+23</c:v>
                </c:pt>
                <c:pt idx="301">
                  <c:v>1.6273867385574701E+23</c:v>
                </c:pt>
                <c:pt idx="302">
                  <c:v>1.62596034852182E+23</c:v>
                </c:pt>
                <c:pt idx="303">
                  <c:v>1.6229689209317099E+23</c:v>
                </c:pt>
                <c:pt idx="304">
                  <c:v>1.6186835973322299E+23</c:v>
                </c:pt>
                <c:pt idx="305">
                  <c:v>1.6222944880937701E+23</c:v>
                </c:pt>
                <c:pt idx="306">
                  <c:v>1.6133394821199102E+23</c:v>
                </c:pt>
                <c:pt idx="307">
                  <c:v>1.61984361050691E+23</c:v>
                </c:pt>
                <c:pt idx="308">
                  <c:v>1.61784115177005E+23</c:v>
                </c:pt>
                <c:pt idx="309">
                  <c:v>1.6162009766765599E+23</c:v>
                </c:pt>
                <c:pt idx="310">
                  <c:v>1.6158715756138899E+23</c:v>
                </c:pt>
                <c:pt idx="311">
                  <c:v>1.6206437671052201E+23</c:v>
                </c:pt>
                <c:pt idx="312">
                  <c:v>1.61726867345716E+23</c:v>
                </c:pt>
                <c:pt idx="313">
                  <c:v>1.6178661371734401E+23</c:v>
                </c:pt>
                <c:pt idx="314">
                  <c:v>1.6106244873990099E+23</c:v>
                </c:pt>
                <c:pt idx="315">
                  <c:v>1.6092520150064299E+23</c:v>
                </c:pt>
                <c:pt idx="316">
                  <c:v>1.6190365285000601E+23</c:v>
                </c:pt>
                <c:pt idx="317">
                  <c:v>1.6236546344921899E+23</c:v>
                </c:pt>
                <c:pt idx="318">
                  <c:v>1.61142173594463E+23</c:v>
                </c:pt>
                <c:pt idx="319">
                  <c:v>1.6189814325268701E+23</c:v>
                </c:pt>
                <c:pt idx="320">
                  <c:v>1.6146668353149498E+23</c:v>
                </c:pt>
                <c:pt idx="321">
                  <c:v>1.6101577656741499E+23</c:v>
                </c:pt>
                <c:pt idx="322">
                  <c:v>1.6149231515533999E+23</c:v>
                </c:pt>
                <c:pt idx="323">
                  <c:v>1.6151389579055399E+23</c:v>
                </c:pt>
                <c:pt idx="324">
                  <c:v>1.61562082898609E+23</c:v>
                </c:pt>
                <c:pt idx="325">
                  <c:v>1.6154421207788501E+23</c:v>
                </c:pt>
                <c:pt idx="326">
                  <c:v>1.6131605200380299E+23</c:v>
                </c:pt>
                <c:pt idx="327">
                  <c:v>1.6194379461505399E+23</c:v>
                </c:pt>
                <c:pt idx="328">
                  <c:v>1.61626024825288E+23</c:v>
                </c:pt>
                <c:pt idx="329">
                  <c:v>1.61149908931421E+23</c:v>
                </c:pt>
                <c:pt idx="330">
                  <c:v>1.6185981901151001E+23</c:v>
                </c:pt>
                <c:pt idx="331">
                  <c:v>1.6191894972779199E+23</c:v>
                </c:pt>
                <c:pt idx="332">
                  <c:v>1.6078217521296701E+23</c:v>
                </c:pt>
                <c:pt idx="333">
                  <c:v>1.6112366935287699E+23</c:v>
                </c:pt>
                <c:pt idx="334">
                  <c:v>1.6187778336782299E+23</c:v>
                </c:pt>
                <c:pt idx="335">
                  <c:v>1.61479317552452E+23</c:v>
                </c:pt>
                <c:pt idx="336">
                  <c:v>1.6122413515592901E+23</c:v>
                </c:pt>
                <c:pt idx="337">
                  <c:v>1.60426195533272E+23</c:v>
                </c:pt>
                <c:pt idx="338">
                  <c:v>1.6047548719300499E+23</c:v>
                </c:pt>
                <c:pt idx="339">
                  <c:v>1.6071133249643101E+23</c:v>
                </c:pt>
                <c:pt idx="340">
                  <c:v>1.60741870012214E+23</c:v>
                </c:pt>
                <c:pt idx="341">
                  <c:v>1.6138342043373501E+23</c:v>
                </c:pt>
                <c:pt idx="342">
                  <c:v>1.6102389431773199E+23</c:v>
                </c:pt>
                <c:pt idx="343">
                  <c:v>1.6148087260501201E+23</c:v>
                </c:pt>
                <c:pt idx="344">
                  <c:v>1.6076958794427499E+23</c:v>
                </c:pt>
                <c:pt idx="345">
                  <c:v>1.6118630018493301E+23</c:v>
                </c:pt>
                <c:pt idx="346">
                  <c:v>1.6090467584874999E+23</c:v>
                </c:pt>
                <c:pt idx="347">
                  <c:v>1.60566005667346E+23</c:v>
                </c:pt>
                <c:pt idx="348">
                  <c:v>1.60264751714252E+23</c:v>
                </c:pt>
                <c:pt idx="349">
                  <c:v>1.60080526278042E+23</c:v>
                </c:pt>
                <c:pt idx="350">
                  <c:v>1.5993227726970401E+23</c:v>
                </c:pt>
                <c:pt idx="351">
                  <c:v>1.5966673700885399E+23</c:v>
                </c:pt>
                <c:pt idx="352">
                  <c:v>1.6027204998226402E+23</c:v>
                </c:pt>
                <c:pt idx="353">
                  <c:v>1.59979532512312E+23</c:v>
                </c:pt>
                <c:pt idx="354">
                  <c:v>1.5970875099414099E+23</c:v>
                </c:pt>
                <c:pt idx="355">
                  <c:v>1.5952981293098099E+23</c:v>
                </c:pt>
                <c:pt idx="356">
                  <c:v>1.6031801770499899E+23</c:v>
                </c:pt>
                <c:pt idx="357">
                  <c:v>1.6103067832246E+23</c:v>
                </c:pt>
                <c:pt idx="358">
                  <c:v>1.6075636460112601E+23</c:v>
                </c:pt>
                <c:pt idx="359">
                  <c:v>1.60115815736421E+23</c:v>
                </c:pt>
                <c:pt idx="360">
                  <c:v>1.60739284310889E+23</c:v>
                </c:pt>
                <c:pt idx="361">
                  <c:v>1.6019966707499899E+23</c:v>
                </c:pt>
                <c:pt idx="362">
                  <c:v>1.5945754032760501E+23</c:v>
                </c:pt>
                <c:pt idx="363">
                  <c:v>1.6011804970980498E+23</c:v>
                </c:pt>
                <c:pt idx="364">
                  <c:v>1.5991350757714401E+23</c:v>
                </c:pt>
                <c:pt idx="365">
                  <c:v>1.6103060819245299E+23</c:v>
                </c:pt>
                <c:pt idx="366">
                  <c:v>1.5993324247414599E+23</c:v>
                </c:pt>
                <c:pt idx="367">
                  <c:v>1.5999535960527801E+23</c:v>
                </c:pt>
                <c:pt idx="368">
                  <c:v>1.5934410061822301E+23</c:v>
                </c:pt>
                <c:pt idx="369">
                  <c:v>1.5973235446175499E+23</c:v>
                </c:pt>
                <c:pt idx="370">
                  <c:v>1.59510320242801E+23</c:v>
                </c:pt>
                <c:pt idx="371">
                  <c:v>1.5951486877325499E+23</c:v>
                </c:pt>
                <c:pt idx="372">
                  <c:v>1.5991401408751198E+23</c:v>
                </c:pt>
                <c:pt idx="373">
                  <c:v>1.6038921372383798E+23</c:v>
                </c:pt>
                <c:pt idx="374">
                  <c:v>1.58810314151152E+23</c:v>
                </c:pt>
                <c:pt idx="375">
                  <c:v>1.6001927073889698E+23</c:v>
                </c:pt>
                <c:pt idx="376">
                  <c:v>1.60166783971698E+23</c:v>
                </c:pt>
                <c:pt idx="377">
                  <c:v>1.5903169109725899E+23</c:v>
                </c:pt>
                <c:pt idx="378">
                  <c:v>1.6025252733868E+23</c:v>
                </c:pt>
                <c:pt idx="379">
                  <c:v>1.5934369751453999E+23</c:v>
                </c:pt>
                <c:pt idx="380">
                  <c:v>1.6002139161459401E+23</c:v>
                </c:pt>
                <c:pt idx="381">
                  <c:v>1.5944513185943199E+23</c:v>
                </c:pt>
                <c:pt idx="382">
                  <c:v>1.5923124886332801E+23</c:v>
                </c:pt>
                <c:pt idx="383">
                  <c:v>1.5912623317256401E+23</c:v>
                </c:pt>
                <c:pt idx="384">
                  <c:v>1.6023908142942198E+23</c:v>
                </c:pt>
                <c:pt idx="385">
                  <c:v>1.5931397683625101E+23</c:v>
                </c:pt>
                <c:pt idx="386">
                  <c:v>1.5943490871289E+23</c:v>
                </c:pt>
                <c:pt idx="387">
                  <c:v>1.5904670107205699E+23</c:v>
                </c:pt>
                <c:pt idx="388">
                  <c:v>1.5908684688472E+23</c:v>
                </c:pt>
                <c:pt idx="389">
                  <c:v>1.5962807891930501E+23</c:v>
                </c:pt>
                <c:pt idx="390">
                  <c:v>1.5977488150422801E+23</c:v>
                </c:pt>
                <c:pt idx="391">
                  <c:v>1.5859426451504E+23</c:v>
                </c:pt>
                <c:pt idx="392">
                  <c:v>1.59202046300363E+23</c:v>
                </c:pt>
                <c:pt idx="393">
                  <c:v>1.5888880884882401E+23</c:v>
                </c:pt>
                <c:pt idx="394">
                  <c:v>1.58769137698952E+23</c:v>
                </c:pt>
                <c:pt idx="395">
                  <c:v>1.57819002039373E+23</c:v>
                </c:pt>
                <c:pt idx="396">
                  <c:v>1.5916109045602901E+23</c:v>
                </c:pt>
                <c:pt idx="397">
                  <c:v>1.5934106947007801E+23</c:v>
                </c:pt>
                <c:pt idx="398">
                  <c:v>1.5872903890862301E+23</c:v>
                </c:pt>
                <c:pt idx="399">
                  <c:v>1.59144890449833E+23</c:v>
                </c:pt>
                <c:pt idx="400">
                  <c:v>1.5787327540707201E+23</c:v>
                </c:pt>
                <c:pt idx="401">
                  <c:v>1.5912939161762999E+23</c:v>
                </c:pt>
                <c:pt idx="402">
                  <c:v>1.5763570164513099E+23</c:v>
                </c:pt>
                <c:pt idx="403">
                  <c:v>1.5866180179697401E+23</c:v>
                </c:pt>
                <c:pt idx="404">
                  <c:v>1.58271372808433E+23</c:v>
                </c:pt>
                <c:pt idx="405">
                  <c:v>1.5852580967605802E+23</c:v>
                </c:pt>
                <c:pt idx="406">
                  <c:v>1.5776818436288499E+23</c:v>
                </c:pt>
                <c:pt idx="407">
                  <c:v>1.57679951346553E+23</c:v>
                </c:pt>
                <c:pt idx="408">
                  <c:v>1.5784432428526399E+23</c:v>
                </c:pt>
                <c:pt idx="409">
                  <c:v>1.5830315604427999E+23</c:v>
                </c:pt>
                <c:pt idx="410">
                  <c:v>1.57155844183324E+23</c:v>
                </c:pt>
                <c:pt idx="411">
                  <c:v>1.5753618013628601E+23</c:v>
                </c:pt>
                <c:pt idx="412">
                  <c:v>1.5801021876776101E+23</c:v>
                </c:pt>
                <c:pt idx="413">
                  <c:v>1.5813974017658101E+23</c:v>
                </c:pt>
                <c:pt idx="414">
                  <c:v>1.5801556393168501E+23</c:v>
                </c:pt>
                <c:pt idx="415">
                  <c:v>1.5786426842387802E+23</c:v>
                </c:pt>
                <c:pt idx="416">
                  <c:v>1.57884749841573E+23</c:v>
                </c:pt>
                <c:pt idx="417">
                  <c:v>1.58705217781655E+23</c:v>
                </c:pt>
                <c:pt idx="418">
                  <c:v>1.58182899047368E+23</c:v>
                </c:pt>
                <c:pt idx="419">
                  <c:v>1.57722320204394E+23</c:v>
                </c:pt>
                <c:pt idx="420">
                  <c:v>1.57402441985972E+23</c:v>
                </c:pt>
                <c:pt idx="421">
                  <c:v>1.5719103604539301E+23</c:v>
                </c:pt>
                <c:pt idx="422">
                  <c:v>1.5674297564728601E+23</c:v>
                </c:pt>
                <c:pt idx="423">
                  <c:v>1.56600574896503E+23</c:v>
                </c:pt>
                <c:pt idx="424">
                  <c:v>1.5730949448104401E+23</c:v>
                </c:pt>
                <c:pt idx="425">
                  <c:v>1.58163989201561E+23</c:v>
                </c:pt>
                <c:pt idx="426">
                  <c:v>1.5654851135256001E+23</c:v>
                </c:pt>
                <c:pt idx="427">
                  <c:v>1.5671428804773102E+23</c:v>
                </c:pt>
                <c:pt idx="428">
                  <c:v>1.57147868530878E+23</c:v>
                </c:pt>
                <c:pt idx="429">
                  <c:v>1.57730936534367E+23</c:v>
                </c:pt>
                <c:pt idx="430">
                  <c:v>1.5662157576933999E+23</c:v>
                </c:pt>
                <c:pt idx="431">
                  <c:v>1.5582266456277301E+23</c:v>
                </c:pt>
                <c:pt idx="432">
                  <c:v>1.5612193759239101E+23</c:v>
                </c:pt>
                <c:pt idx="433">
                  <c:v>1.5718891557131999E+23</c:v>
                </c:pt>
                <c:pt idx="434">
                  <c:v>1.5599079913665601E+23</c:v>
                </c:pt>
                <c:pt idx="435">
                  <c:v>1.56175718840545E+23</c:v>
                </c:pt>
                <c:pt idx="436">
                  <c:v>1.5622150690819199E+23</c:v>
                </c:pt>
                <c:pt idx="437">
                  <c:v>1.5625307312923899E+23</c:v>
                </c:pt>
                <c:pt idx="438">
                  <c:v>1.5513381997791901E+23</c:v>
                </c:pt>
                <c:pt idx="439">
                  <c:v>1.5512610656525799E+23</c:v>
                </c:pt>
                <c:pt idx="440">
                  <c:v>1.5484883040331301E+23</c:v>
                </c:pt>
                <c:pt idx="441">
                  <c:v>1.5508228909480199E+23</c:v>
                </c:pt>
                <c:pt idx="442">
                  <c:v>1.56163622810882E+23</c:v>
                </c:pt>
                <c:pt idx="443">
                  <c:v>1.5546457652272301E+23</c:v>
                </c:pt>
                <c:pt idx="444">
                  <c:v>1.56088394652293E+23</c:v>
                </c:pt>
                <c:pt idx="445">
                  <c:v>1.5432421025962299E+23</c:v>
                </c:pt>
                <c:pt idx="446">
                  <c:v>1.5477173185328801E+23</c:v>
                </c:pt>
                <c:pt idx="447">
                  <c:v>1.5487032137186802E+23</c:v>
                </c:pt>
                <c:pt idx="448">
                  <c:v>1.54564634752969E+23</c:v>
                </c:pt>
                <c:pt idx="449">
                  <c:v>1.53723573288604E+23</c:v>
                </c:pt>
                <c:pt idx="450">
                  <c:v>1.53638034498163E+23</c:v>
                </c:pt>
                <c:pt idx="451">
                  <c:v>1.53794953653824E+23</c:v>
                </c:pt>
                <c:pt idx="452">
                  <c:v>1.5298461878288301E+23</c:v>
                </c:pt>
                <c:pt idx="453">
                  <c:v>1.5272902321265499E+23</c:v>
                </c:pt>
                <c:pt idx="454">
                  <c:v>1.5316984486363499E+23</c:v>
                </c:pt>
                <c:pt idx="455">
                  <c:v>1.52204169739628E+23</c:v>
                </c:pt>
                <c:pt idx="456">
                  <c:v>1.5169698128077401E+23</c:v>
                </c:pt>
                <c:pt idx="457">
                  <c:v>1.5160237631831799E+23</c:v>
                </c:pt>
                <c:pt idx="458">
                  <c:v>1.52355745942617E+23</c:v>
                </c:pt>
                <c:pt idx="459">
                  <c:v>1.5044766901224101E+23</c:v>
                </c:pt>
                <c:pt idx="460">
                  <c:v>1.49947123577285E+23</c:v>
                </c:pt>
                <c:pt idx="461">
                  <c:v>1.49779556498158E+23</c:v>
                </c:pt>
                <c:pt idx="462">
                  <c:v>1.48491448071211E+23</c:v>
                </c:pt>
                <c:pt idx="463">
                  <c:v>1.47763810190057E+23</c:v>
                </c:pt>
                <c:pt idx="464">
                  <c:v>1.46720370289551E+23</c:v>
                </c:pt>
                <c:pt idx="465">
                  <c:v>1.4516028984600599E+23</c:v>
                </c:pt>
                <c:pt idx="466">
                  <c:v>1.43751554319776E+23</c:v>
                </c:pt>
                <c:pt idx="467">
                  <c:v>1.4163408266902099E+23</c:v>
                </c:pt>
                <c:pt idx="468">
                  <c:v>1.39462118256255E+23</c:v>
                </c:pt>
                <c:pt idx="469">
                  <c:v>1.36099122863794E+23</c:v>
                </c:pt>
                <c:pt idx="470">
                  <c:v>1.32954604715275E+23</c:v>
                </c:pt>
                <c:pt idx="471">
                  <c:v>1.28323185131539E+23</c:v>
                </c:pt>
                <c:pt idx="472">
                  <c:v>1.23612552711135E+23</c:v>
                </c:pt>
                <c:pt idx="473">
                  <c:v>1.1769046925440899E+23</c:v>
                </c:pt>
                <c:pt idx="474">
                  <c:v>1.11723811760335E+23</c:v>
                </c:pt>
                <c:pt idx="475">
                  <c:v>1.05061387803927E+23</c:v>
                </c:pt>
                <c:pt idx="476">
                  <c:v>9.7301439903845994E+22</c:v>
                </c:pt>
                <c:pt idx="477">
                  <c:v>8.9160648008061308E+22</c:v>
                </c:pt>
                <c:pt idx="478">
                  <c:v>8.1018912806442507E+22</c:v>
                </c:pt>
                <c:pt idx="479">
                  <c:v>7.16298937462707E+22</c:v>
                </c:pt>
                <c:pt idx="480">
                  <c:v>6.19962388206739E+22</c:v>
                </c:pt>
                <c:pt idx="481">
                  <c:v>5.0953431209537098E+22</c:v>
                </c:pt>
                <c:pt idx="482">
                  <c:v>3.9473861612831901E+22</c:v>
                </c:pt>
                <c:pt idx="483">
                  <c:v>2.6544647502095402E+22</c:v>
                </c:pt>
                <c:pt idx="484">
                  <c:v>1.2421669691829E+22</c:v>
                </c:pt>
                <c:pt idx="485">
                  <c:v>3.4711514559439899E+21</c:v>
                </c:pt>
                <c:pt idx="486">
                  <c:v>5.1126163798099598E+20</c:v>
                </c:pt>
                <c:pt idx="487">
                  <c:v>2.1647153584295199E+20</c:v>
                </c:pt>
                <c:pt idx="488">
                  <c:v>1.6568023506562902E+20</c:v>
                </c:pt>
                <c:pt idx="489">
                  <c:v>1.44308350580225E+20</c:v>
                </c:pt>
                <c:pt idx="490">
                  <c:v>1.3178165146548399E+20</c:v>
                </c:pt>
                <c:pt idx="491">
                  <c:v>1.2318882611796001E+20</c:v>
                </c:pt>
                <c:pt idx="492">
                  <c:v>1.16765809404298E+20</c:v>
                </c:pt>
                <c:pt idx="493">
                  <c:v>1.11658909039836E+20</c:v>
                </c:pt>
                <c:pt idx="494">
                  <c:v>1.07446208579271E+20</c:v>
                </c:pt>
                <c:pt idx="495">
                  <c:v>1.03850491745418E+20</c:v>
                </c:pt>
                <c:pt idx="496">
                  <c:v>1.00727897774194E+20</c:v>
                </c:pt>
                <c:pt idx="497">
                  <c:v>9.7971645976628494E+19</c:v>
                </c:pt>
                <c:pt idx="498">
                  <c:v>9.5500902509602603E+19</c:v>
                </c:pt>
                <c:pt idx="499">
                  <c:v>9.3248443418214007E+19</c:v>
                </c:pt>
                <c:pt idx="500">
                  <c:v>9.1194010928427401E+19</c:v>
                </c:pt>
                <c:pt idx="501">
                  <c:v>8.9293509224959295E+19</c:v>
                </c:pt>
                <c:pt idx="502">
                  <c:v>8.7521797584562405E+19</c:v>
                </c:pt>
                <c:pt idx="503">
                  <c:v>8.5857842873446793E+19</c:v>
                </c:pt>
                <c:pt idx="504">
                  <c:v>8.4313461296770204E+19</c:v>
                </c:pt>
                <c:pt idx="505">
                  <c:v>8.2837161695434703E+19</c:v>
                </c:pt>
                <c:pt idx="506">
                  <c:v>8.1446717291978195E+19</c:v>
                </c:pt>
                <c:pt idx="507">
                  <c:v>8.0124708757021098E+19</c:v>
                </c:pt>
                <c:pt idx="508">
                  <c:v>7.8865767770339E+19</c:v>
                </c:pt>
                <c:pt idx="509">
                  <c:v>7.7661491690211295E+19</c:v>
                </c:pt>
                <c:pt idx="510">
                  <c:v>7.6508539810075902E+19</c:v>
                </c:pt>
                <c:pt idx="511">
                  <c:v>7.5387749671395901E+19</c:v>
                </c:pt>
                <c:pt idx="512">
                  <c:v>7.4310084926991499E+19</c:v>
                </c:pt>
                <c:pt idx="513">
                  <c:v>7.3273016924464603E+19</c:v>
                </c:pt>
                <c:pt idx="514">
                  <c:v>7.22711445261336E+19</c:v>
                </c:pt>
                <c:pt idx="515">
                  <c:v>7.1299683520007201E+19</c:v>
                </c:pt>
                <c:pt idx="516">
                  <c:v>7.0355066540242403E+19</c:v>
                </c:pt>
                <c:pt idx="517">
                  <c:v>6.9447740685045899E+19</c:v>
                </c:pt>
                <c:pt idx="518">
                  <c:v>6.8558289140351697E+19</c:v>
                </c:pt>
                <c:pt idx="519">
                  <c:v>6.7687588618816102E+19</c:v>
                </c:pt>
                <c:pt idx="520">
                  <c:v>6.6830806613992702E+19</c:v>
                </c:pt>
                <c:pt idx="521">
                  <c:v>6.6006941989375803E+19</c:v>
                </c:pt>
                <c:pt idx="522">
                  <c:v>6.5196698961119101E+19</c:v>
                </c:pt>
                <c:pt idx="523">
                  <c:v>6.4397112250293101E+19</c:v>
                </c:pt>
                <c:pt idx="524">
                  <c:v>6.3616635918190002E+19</c:v>
                </c:pt>
                <c:pt idx="525">
                  <c:v>6.2866024833240703E+19</c:v>
                </c:pt>
                <c:pt idx="526">
                  <c:v>6.2110274266185703E+19</c:v>
                </c:pt>
                <c:pt idx="527">
                  <c:v>6.1373269585020101E+19</c:v>
                </c:pt>
                <c:pt idx="528">
                  <c:v>6.0647159328707699E+19</c:v>
                </c:pt>
                <c:pt idx="529">
                  <c:v>5.9935435670110396E+19</c:v>
                </c:pt>
                <c:pt idx="530">
                  <c:v>5.9240624691887497E+19</c:v>
                </c:pt>
                <c:pt idx="531">
                  <c:v>5.8549779645053297E+19</c:v>
                </c:pt>
                <c:pt idx="532">
                  <c:v>5.7864944867087E+19</c:v>
                </c:pt>
                <c:pt idx="533">
                  <c:v>5.7199617917976297E+19</c:v>
                </c:pt>
                <c:pt idx="534">
                  <c:v>5.6526150853063696E+19</c:v>
                </c:pt>
                <c:pt idx="535">
                  <c:v>5.5877311610034897E+19</c:v>
                </c:pt>
                <c:pt idx="536">
                  <c:v>5.52267370466251E+19</c:v>
                </c:pt>
                <c:pt idx="537">
                  <c:v>5.4582830238504403E+19</c:v>
                </c:pt>
                <c:pt idx="538">
                  <c:v>5.3942967865656099E+19</c:v>
                </c:pt>
                <c:pt idx="539">
                  <c:v>5.3312182456889098E+19</c:v>
                </c:pt>
                <c:pt idx="540">
                  <c:v>5.2693813303165002E+19</c:v>
                </c:pt>
                <c:pt idx="541">
                  <c:v>5.2072513928812397E+19</c:v>
                </c:pt>
                <c:pt idx="542">
                  <c:v>5.1463355252775903E+19</c:v>
                </c:pt>
                <c:pt idx="543">
                  <c:v>5.084714412143E+19</c:v>
                </c:pt>
                <c:pt idx="544">
                  <c:v>5.0239138254086898E+19</c:v>
                </c:pt>
                <c:pt idx="545">
                  <c:v>4.9638863214182203E+19</c:v>
                </c:pt>
                <c:pt idx="546">
                  <c:v>4.90335392063483E+19</c:v>
                </c:pt>
                <c:pt idx="547">
                  <c:v>4.8434862964662297E+19</c:v>
                </c:pt>
                <c:pt idx="548">
                  <c:v>4.7840710077339599E+19</c:v>
                </c:pt>
                <c:pt idx="549">
                  <c:v>4.7249300190494999E+19</c:v>
                </c:pt>
                <c:pt idx="550">
                  <c:v>4.6657152652479799E+19</c:v>
                </c:pt>
                <c:pt idx="551">
                  <c:v>4.60683928231825E+19</c:v>
                </c:pt>
                <c:pt idx="552">
                  <c:v>4.54773145392437E+19</c:v>
                </c:pt>
                <c:pt idx="553">
                  <c:v>4.4893859282712502E+19</c:v>
                </c:pt>
                <c:pt idx="554">
                  <c:v>4.4304050294026404E+19</c:v>
                </c:pt>
                <c:pt idx="555">
                  <c:v>4.3718848174215897E+19</c:v>
                </c:pt>
                <c:pt idx="556">
                  <c:v>4.3128359747351896E+19</c:v>
                </c:pt>
                <c:pt idx="557">
                  <c:v>4.2540268555069301E+19</c:v>
                </c:pt>
                <c:pt idx="558">
                  <c:v>4.1960557832815403E+19</c:v>
                </c:pt>
                <c:pt idx="559">
                  <c:v>4.1375357361895899E+19</c:v>
                </c:pt>
                <c:pt idx="560">
                  <c:v>4.07859003119423E+19</c:v>
                </c:pt>
                <c:pt idx="561">
                  <c:v>4.0196630736680002E+19</c:v>
                </c:pt>
                <c:pt idx="562">
                  <c:v>3.9615232871130497E+19</c:v>
                </c:pt>
                <c:pt idx="563">
                  <c:v>3.9020951391701598E+19</c:v>
                </c:pt>
                <c:pt idx="564">
                  <c:v>3.8436379305880502E+19</c:v>
                </c:pt>
                <c:pt idx="565">
                  <c:v>3.7844349425802797E+19</c:v>
                </c:pt>
                <c:pt idx="566">
                  <c:v>3.7251633444142096E+19</c:v>
                </c:pt>
                <c:pt idx="567">
                  <c:v>3.6652856981489902E+19</c:v>
                </c:pt>
                <c:pt idx="568">
                  <c:v>3.6058593574216298E+19</c:v>
                </c:pt>
                <c:pt idx="569">
                  <c:v>3.54610421606127E+19</c:v>
                </c:pt>
                <c:pt idx="570">
                  <c:v>3.48645552231762E+19</c:v>
                </c:pt>
                <c:pt idx="571">
                  <c:v>3.4262155868590899E+19</c:v>
                </c:pt>
                <c:pt idx="572">
                  <c:v>3.3653205009782399E+19</c:v>
                </c:pt>
                <c:pt idx="573">
                  <c:v>3.3042430956746199E+19</c:v>
                </c:pt>
                <c:pt idx="574">
                  <c:v>3.24291530310975E+19</c:v>
                </c:pt>
                <c:pt idx="575">
                  <c:v>3.1812497461765702E+19</c:v>
                </c:pt>
                <c:pt idx="576">
                  <c:v>3.1188583009728201E+19</c:v>
                </c:pt>
                <c:pt idx="577">
                  <c:v>3.0564356737203499E+19</c:v>
                </c:pt>
                <c:pt idx="578">
                  <c:v>2.9929076076759101E+19</c:v>
                </c:pt>
                <c:pt idx="579">
                  <c:v>2.9289653674371899E+19</c:v>
                </c:pt>
                <c:pt idx="580">
                  <c:v>2.8645638344610001E+19</c:v>
                </c:pt>
                <c:pt idx="581">
                  <c:v>2.79861842794858E+19</c:v>
                </c:pt>
                <c:pt idx="582">
                  <c:v>2.7319291526231499E+19</c:v>
                </c:pt>
                <c:pt idx="583">
                  <c:v>2.66502230607865E+19</c:v>
                </c:pt>
                <c:pt idx="584">
                  <c:v>2.59672199703762E+19</c:v>
                </c:pt>
                <c:pt idx="585">
                  <c:v>2.5267743840145601E+19</c:v>
                </c:pt>
                <c:pt idx="586">
                  <c:v>2.45584901443265E+19</c:v>
                </c:pt>
                <c:pt idx="587">
                  <c:v>2.3831606915425001E+19</c:v>
                </c:pt>
                <c:pt idx="588">
                  <c:v>2.3090024620892701E+19</c:v>
                </c:pt>
                <c:pt idx="589">
                  <c:v>2.23285114988124E+19</c:v>
                </c:pt>
                <c:pt idx="590">
                  <c:v>2.1543311321179902E+19</c:v>
                </c:pt>
                <c:pt idx="591">
                  <c:v>2.07337354322637E+19</c:v>
                </c:pt>
                <c:pt idx="592">
                  <c:v>1.98967092466968E+19</c:v>
                </c:pt>
                <c:pt idx="593">
                  <c:v>1.9028569413986398E+19</c:v>
                </c:pt>
                <c:pt idx="594">
                  <c:v>1.81196819636777E+19</c:v>
                </c:pt>
                <c:pt idx="595">
                  <c:v>1.7169743701104699E+19</c:v>
                </c:pt>
                <c:pt idx="596">
                  <c:v>1.61597478566977E+19</c:v>
                </c:pt>
                <c:pt idx="597">
                  <c:v>1.5069562623113501E+19</c:v>
                </c:pt>
                <c:pt idx="598">
                  <c:v>1.3914380778031901E+19</c:v>
                </c:pt>
                <c:pt idx="599">
                  <c:v>1.26671317793884E+19</c:v>
                </c:pt>
                <c:pt idx="600">
                  <c:v>1.1283561352886999E+19</c:v>
                </c:pt>
                <c:pt idx="601">
                  <c:v>9.6984195051358802E+18</c:v>
                </c:pt>
              </c:numCache>
            </c:numRef>
          </c:yVal>
          <c:smooth val="1"/>
          <c:extLst>
            <c:ext xmlns:c16="http://schemas.microsoft.com/office/drawing/2014/chart" uri="{C3380CC4-5D6E-409C-BE32-E72D297353CC}">
              <c16:uniqueId val="{00000000-AC86-4241-AC36-0F191BB39D0F}"/>
            </c:ext>
          </c:extLst>
        </c:ser>
        <c:dLbls>
          <c:showLegendKey val="0"/>
          <c:showVal val="0"/>
          <c:showCatName val="0"/>
          <c:showSerName val="0"/>
          <c:showPercent val="0"/>
          <c:showBubbleSize val="0"/>
        </c:dLbls>
        <c:axId val="1619615408"/>
        <c:axId val="1619611600"/>
        <c:extLst>
          <c:ext xmlns:c15="http://schemas.microsoft.com/office/drawing/2012/chart" uri="{02D57815-91ED-43cb-92C2-25804820EDAC}">
            <c15:filteredScatterSeries>
              <c15:ser>
                <c:idx val="1"/>
                <c:order val="1"/>
                <c:tx>
                  <c:v>WF8</c:v>
                </c:tx>
                <c:spPr>
                  <a:ln w="19050" cap="rnd">
                    <a:solidFill>
                      <a:schemeClr val="accent2"/>
                    </a:solidFill>
                    <a:round/>
                  </a:ln>
                  <a:effectLst/>
                </c:spPr>
                <c:marker>
                  <c:symbol val="none"/>
                </c:marker>
                <c:xVal>
                  <c:numRef>
                    <c:extLst>
                      <c:ext uri="{02D57815-91ED-43cb-92C2-25804820EDAC}">
                        <c15:formulaRef>
                          <c15:sqref>media!$AK$3:$AK$604</c15:sqref>
                        </c15:formulaRef>
                      </c:ext>
                    </c:extLst>
                    <c:numCache>
                      <c:formatCode>General</c:formatCode>
                      <c:ptCount val="602"/>
                      <c:pt idx="0">
                        <c:v>0</c:v>
                      </c:pt>
                      <c:pt idx="1">
                        <c:v>-0.2</c:v>
                      </c:pt>
                      <c:pt idx="2">
                        <c:v>-0.4</c:v>
                      </c:pt>
                      <c:pt idx="3">
                        <c:v>-0.6</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pt idx="20">
                        <c:v>-4</c:v>
                      </c:pt>
                      <c:pt idx="21">
                        <c:v>-4.2</c:v>
                      </c:pt>
                      <c:pt idx="22">
                        <c:v>-4.4000000000000004</c:v>
                      </c:pt>
                      <c:pt idx="23">
                        <c:v>-4.5999999999999996</c:v>
                      </c:pt>
                      <c:pt idx="24">
                        <c:v>-4.8</c:v>
                      </c:pt>
                      <c:pt idx="25">
                        <c:v>-5</c:v>
                      </c:pt>
                      <c:pt idx="26">
                        <c:v>-5.2</c:v>
                      </c:pt>
                      <c:pt idx="27">
                        <c:v>-5.4</c:v>
                      </c:pt>
                      <c:pt idx="28">
                        <c:v>-5.6</c:v>
                      </c:pt>
                      <c:pt idx="29">
                        <c:v>-5.8</c:v>
                      </c:pt>
                      <c:pt idx="30">
                        <c:v>-6</c:v>
                      </c:pt>
                      <c:pt idx="31">
                        <c:v>-6.2</c:v>
                      </c:pt>
                      <c:pt idx="32">
                        <c:v>-6.4</c:v>
                      </c:pt>
                      <c:pt idx="33">
                        <c:v>-6.6</c:v>
                      </c:pt>
                      <c:pt idx="34">
                        <c:v>-6.8</c:v>
                      </c:pt>
                      <c:pt idx="35">
                        <c:v>-7</c:v>
                      </c:pt>
                      <c:pt idx="36">
                        <c:v>-7.2</c:v>
                      </c:pt>
                      <c:pt idx="37">
                        <c:v>-7.4</c:v>
                      </c:pt>
                      <c:pt idx="38">
                        <c:v>-7.6</c:v>
                      </c:pt>
                      <c:pt idx="39">
                        <c:v>-7.8</c:v>
                      </c:pt>
                      <c:pt idx="40">
                        <c:v>-8</c:v>
                      </c:pt>
                      <c:pt idx="41">
                        <c:v>-8.2000000000000011</c:v>
                      </c:pt>
                      <c:pt idx="42">
                        <c:v>-8.4</c:v>
                      </c:pt>
                      <c:pt idx="43">
                        <c:v>-8.6</c:v>
                      </c:pt>
                      <c:pt idx="44">
                        <c:v>-8.8000000000000007</c:v>
                      </c:pt>
                      <c:pt idx="45">
                        <c:v>-9</c:v>
                      </c:pt>
                      <c:pt idx="46">
                        <c:v>-9.2000000000000011</c:v>
                      </c:pt>
                      <c:pt idx="47">
                        <c:v>-9.4</c:v>
                      </c:pt>
                      <c:pt idx="48">
                        <c:v>-9.6</c:v>
                      </c:pt>
                      <c:pt idx="49">
                        <c:v>-9.8000000000000007</c:v>
                      </c:pt>
                      <c:pt idx="50">
                        <c:v>-10</c:v>
                      </c:pt>
                      <c:pt idx="51">
                        <c:v>-10.199999999999999</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-16.399999999999999</c:v>
                      </c:pt>
                      <c:pt idx="83">
                        <c:v>-16.600000000000001</c:v>
                      </c:pt>
                      <c:pt idx="84">
                        <c:v>-16.8</c:v>
                      </c:pt>
                      <c:pt idx="85">
                        <c:v>-17</c:v>
                      </c:pt>
                      <c:pt idx="86">
                        <c:v>-17.2</c:v>
                      </c:pt>
                      <c:pt idx="87">
                        <c:v>-17.399999999999999</c:v>
                      </c:pt>
                      <c:pt idx="88">
                        <c:v>-17.600000000000001</c:v>
                      </c:pt>
                      <c:pt idx="89">
                        <c:v>-17.8</c:v>
                      </c:pt>
                      <c:pt idx="90">
                        <c:v>-18</c:v>
                      </c:pt>
                      <c:pt idx="91">
                        <c:v>-18.2</c:v>
                      </c:pt>
                      <c:pt idx="92">
                        <c:v>-18.399999999999999</c:v>
                      </c:pt>
                      <c:pt idx="93">
                        <c:v>-18.600000000000001</c:v>
                      </c:pt>
                      <c:pt idx="94">
                        <c:v>-18.8</c:v>
                      </c:pt>
                      <c:pt idx="95">
                        <c:v>-19</c:v>
                      </c:pt>
                      <c:pt idx="96">
                        <c:v>-19.2</c:v>
                      </c:pt>
                      <c:pt idx="97">
                        <c:v>-19.399999999999999</c:v>
                      </c:pt>
                      <c:pt idx="98">
                        <c:v>-19.600000000000001</c:v>
                      </c:pt>
                      <c:pt idx="99">
                        <c:v>-19.8</c:v>
                      </c:pt>
                      <c:pt idx="100">
                        <c:v>-20</c:v>
                      </c:pt>
                      <c:pt idx="101">
                        <c:v>-20.2</c:v>
                      </c:pt>
                      <c:pt idx="102">
                        <c:v>-20.399999999999999</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-23.2</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-32.200000000000003</c:v>
                      </c:pt>
                      <c:pt idx="162">
                        <c:v>-32.4</c:v>
                      </c:pt>
                      <c:pt idx="163">
                        <c:v>-32.6</c:v>
                      </c:pt>
                      <c:pt idx="164">
                        <c:v>-32.800000000000011</c:v>
                      </c:pt>
                      <c:pt idx="165">
                        <c:v>-33</c:v>
                      </c:pt>
                      <c:pt idx="166">
                        <c:v>-33.200000000000003</c:v>
                      </c:pt>
                      <c:pt idx="167">
                        <c:v>-33.4</c:v>
                      </c:pt>
                      <c:pt idx="168">
                        <c:v>-33.6</c:v>
                      </c:pt>
                      <c:pt idx="169">
                        <c:v>-33.800000000000011</c:v>
                      </c:pt>
                      <c:pt idx="170">
                        <c:v>-34</c:v>
                      </c:pt>
                      <c:pt idx="171">
                        <c:v>-34.200000000000003</c:v>
                      </c:pt>
                      <c:pt idx="172">
                        <c:v>-34.4</c:v>
                      </c:pt>
                      <c:pt idx="173">
                        <c:v>-34.6</c:v>
                      </c:pt>
                      <c:pt idx="174">
                        <c:v>-34.800000000000011</c:v>
                      </c:pt>
                      <c:pt idx="175">
                        <c:v>-35</c:v>
                      </c:pt>
                      <c:pt idx="176">
                        <c:v>-35.200000000000003</c:v>
                      </c:pt>
                      <c:pt idx="177">
                        <c:v>-35.4</c:v>
                      </c:pt>
                      <c:pt idx="178">
                        <c:v>-35.6</c:v>
                      </c:pt>
                      <c:pt idx="179">
                        <c:v>-35.800000000000011</c:v>
                      </c:pt>
                      <c:pt idx="180">
                        <c:v>-36</c:v>
                      </c:pt>
                      <c:pt idx="181">
                        <c:v>-36.200000000000003</c:v>
                      </c:pt>
                      <c:pt idx="182">
                        <c:v>-36.4</c:v>
                      </c:pt>
                      <c:pt idx="183">
                        <c:v>-36.6</c:v>
                      </c:pt>
                      <c:pt idx="184">
                        <c:v>-36.800000000000011</c:v>
                      </c:pt>
                      <c:pt idx="185">
                        <c:v>-37</c:v>
                      </c:pt>
                      <c:pt idx="186">
                        <c:v>-37.200000000000003</c:v>
                      </c:pt>
                      <c:pt idx="187">
                        <c:v>-37.4</c:v>
                      </c:pt>
                      <c:pt idx="188">
                        <c:v>-37.6</c:v>
                      </c:pt>
                      <c:pt idx="189">
                        <c:v>-37.800000000000011</c:v>
                      </c:pt>
                      <c:pt idx="190">
                        <c:v>-38</c:v>
                      </c:pt>
                      <c:pt idx="191">
                        <c:v>-38.200000000000003</c:v>
                      </c:pt>
                      <c:pt idx="192">
                        <c:v>-38.4</c:v>
                      </c:pt>
                      <c:pt idx="193">
                        <c:v>-38.6</c:v>
                      </c:pt>
                      <c:pt idx="194">
                        <c:v>-38.800000000000011</c:v>
                      </c:pt>
                      <c:pt idx="195">
                        <c:v>-39</c:v>
                      </c:pt>
                      <c:pt idx="196">
                        <c:v>-39.200000000000003</c:v>
                      </c:pt>
                      <c:pt idx="197">
                        <c:v>-39.4</c:v>
                      </c:pt>
                      <c:pt idx="198">
                        <c:v>-39.6</c:v>
                      </c:pt>
                      <c:pt idx="199">
                        <c:v>-39.800000000000011</c:v>
                      </c:pt>
                      <c:pt idx="200">
                        <c:v>-40</c:v>
                      </c:pt>
                      <c:pt idx="201">
                        <c:v>-40.200000000000003</c:v>
                      </c:pt>
                      <c:pt idx="202">
                        <c:v>-40.4</c:v>
                      </c:pt>
                      <c:pt idx="203">
                        <c:v>-40.6</c:v>
                      </c:pt>
                      <c:pt idx="204">
                        <c:v>-40.800000000000011</c:v>
                      </c:pt>
                      <c:pt idx="205">
                        <c:v>-41</c:v>
                      </c:pt>
                      <c:pt idx="206">
                        <c:v>-41.2</c:v>
                      </c:pt>
                      <c:pt idx="207">
                        <c:v>-41.4</c:v>
                      </c:pt>
                      <c:pt idx="208">
                        <c:v>-41.6</c:v>
                      </c:pt>
                      <c:pt idx="209">
                        <c:v>-41.8</c:v>
                      </c:pt>
                      <c:pt idx="210">
                        <c:v>-42</c:v>
                      </c:pt>
                      <c:pt idx="211">
                        <c:v>-42.2</c:v>
                      </c:pt>
                      <c:pt idx="212">
                        <c:v>-42.4</c:v>
                      </c:pt>
                      <c:pt idx="213">
                        <c:v>-42.6</c:v>
                      </c:pt>
                      <c:pt idx="214">
                        <c:v>-42.8</c:v>
                      </c:pt>
                      <c:pt idx="215">
                        <c:v>-43</c:v>
                      </c:pt>
                      <c:pt idx="216">
                        <c:v>-43.2</c:v>
                      </c:pt>
                      <c:pt idx="217">
                        <c:v>-43.4</c:v>
                      </c:pt>
                      <c:pt idx="218">
                        <c:v>-43.6</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-46.2</c:v>
                      </c:pt>
                      <c:pt idx="232">
                        <c:v>-46.4</c:v>
                      </c:pt>
                      <c:pt idx="233">
                        <c:v>-46.6</c:v>
                      </c:pt>
                      <c:pt idx="234">
                        <c:v>-46.8</c:v>
                      </c:pt>
                      <c:pt idx="235">
                        <c:v>-47</c:v>
                      </c:pt>
                      <c:pt idx="236">
                        <c:v>-47.2</c:v>
                      </c:pt>
                      <c:pt idx="237">
                        <c:v>-47.4</c:v>
                      </c:pt>
                      <c:pt idx="238">
                        <c:v>-47.6</c:v>
                      </c:pt>
                      <c:pt idx="239">
                        <c:v>-47.8</c:v>
                      </c:pt>
                      <c:pt idx="240">
                        <c:v>-48</c:v>
                      </c:pt>
                      <c:pt idx="241">
                        <c:v>-48.2</c:v>
                      </c:pt>
                      <c:pt idx="242">
                        <c:v>-48.4</c:v>
                      </c:pt>
                      <c:pt idx="243">
                        <c:v>-48.6</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-51.2</c:v>
                      </c:pt>
                      <c:pt idx="257">
                        <c:v>-51.4</c:v>
                      </c:pt>
                      <c:pt idx="258">
                        <c:v>-51.6</c:v>
                      </c:pt>
                      <c:pt idx="259">
                        <c:v>-51.8</c:v>
                      </c:pt>
                      <c:pt idx="260">
                        <c:v>-52</c:v>
                      </c:pt>
                      <c:pt idx="261">
                        <c:v>-52.2</c:v>
                      </c:pt>
                      <c:pt idx="262">
                        <c:v>-52.4</c:v>
                      </c:pt>
                      <c:pt idx="263">
                        <c:v>-52.6</c:v>
                      </c:pt>
                      <c:pt idx="264">
                        <c:v>-52.8</c:v>
                      </c:pt>
                      <c:pt idx="265">
                        <c:v>-53</c:v>
                      </c:pt>
                      <c:pt idx="266">
                        <c:v>-53.2</c:v>
                      </c:pt>
                      <c:pt idx="267">
                        <c:v>-53.4</c:v>
                      </c:pt>
                      <c:pt idx="268">
                        <c:v>-53.6</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-56.2</c:v>
                      </c:pt>
                      <c:pt idx="282">
                        <c:v>-56.4</c:v>
                      </c:pt>
                      <c:pt idx="283">
                        <c:v>-56.6</c:v>
                      </c:pt>
                      <c:pt idx="284">
                        <c:v>-56.8</c:v>
                      </c:pt>
                      <c:pt idx="285">
                        <c:v>-57</c:v>
                      </c:pt>
                      <c:pt idx="286">
                        <c:v>-57.2</c:v>
                      </c:pt>
                      <c:pt idx="287">
                        <c:v>-57.4</c:v>
                      </c:pt>
                      <c:pt idx="288">
                        <c:v>-57.6</c:v>
                      </c:pt>
                      <c:pt idx="289">
                        <c:v>-57.8</c:v>
                      </c:pt>
                      <c:pt idx="290">
                        <c:v>-58</c:v>
                      </c:pt>
                      <c:pt idx="291">
                        <c:v>-58.2</c:v>
                      </c:pt>
                      <c:pt idx="292">
                        <c:v>-58.4</c:v>
                      </c:pt>
                      <c:pt idx="293">
                        <c:v>-58.6</c:v>
                      </c:pt>
                      <c:pt idx="294">
                        <c:v>-58.8</c:v>
                      </c:pt>
                      <c:pt idx="295">
                        <c:v>-59</c:v>
                      </c:pt>
                      <c:pt idx="296">
                        <c:v>-59.2</c:v>
                      </c:pt>
                      <c:pt idx="297">
                        <c:v>-59.4</c:v>
                      </c:pt>
                      <c:pt idx="298">
                        <c:v>-59.6</c:v>
                      </c:pt>
                      <c:pt idx="299">
                        <c:v>-59.8</c:v>
                      </c:pt>
                      <c:pt idx="300">
                        <c:v>-60</c:v>
                      </c:pt>
                      <c:pt idx="301">
                        <c:v>-60</c:v>
                      </c:pt>
                      <c:pt idx="302">
                        <c:v>-59.8</c:v>
                      </c:pt>
                      <c:pt idx="303">
                        <c:v>-59.6</c:v>
                      </c:pt>
                      <c:pt idx="304">
                        <c:v>-59.4</c:v>
                      </c:pt>
                      <c:pt idx="305">
                        <c:v>-59.2</c:v>
                      </c:pt>
                      <c:pt idx="306">
                        <c:v>-59</c:v>
                      </c:pt>
                      <c:pt idx="307">
                        <c:v>-58.8</c:v>
                      </c:pt>
                      <c:pt idx="308">
                        <c:v>-58.6</c:v>
                      </c:pt>
                      <c:pt idx="309">
                        <c:v>-58.4</c:v>
                      </c:pt>
                      <c:pt idx="310">
                        <c:v>-58.2</c:v>
                      </c:pt>
                      <c:pt idx="311">
                        <c:v>-58</c:v>
                      </c:pt>
                      <c:pt idx="312">
                        <c:v>-57.8</c:v>
                      </c:pt>
                      <c:pt idx="313">
                        <c:v>-57.6</c:v>
                      </c:pt>
                      <c:pt idx="314">
                        <c:v>-57.4</c:v>
                      </c:pt>
                      <c:pt idx="315">
                        <c:v>-57.2</c:v>
                      </c:pt>
                      <c:pt idx="316">
                        <c:v>-57</c:v>
                      </c:pt>
                      <c:pt idx="317">
                        <c:v>-56.8</c:v>
                      </c:pt>
                      <c:pt idx="318">
                        <c:v>-56.6</c:v>
                      </c:pt>
                      <c:pt idx="319">
                        <c:v>-56.4</c:v>
                      </c:pt>
                      <c:pt idx="320">
                        <c:v>-56.2</c:v>
                      </c:pt>
                      <c:pt idx="321">
                        <c:v>-56</c:v>
                      </c:pt>
                      <c:pt idx="322">
                        <c:v>-55.8</c:v>
                      </c:pt>
                      <c:pt idx="323">
                        <c:v>-55.6</c:v>
                      </c:pt>
                      <c:pt idx="324">
                        <c:v>-55.4</c:v>
                      </c:pt>
                      <c:pt idx="325">
                        <c:v>-55.2</c:v>
                      </c:pt>
                      <c:pt idx="326">
                        <c:v>-55</c:v>
                      </c:pt>
                      <c:pt idx="327">
                        <c:v>-54.8</c:v>
                      </c:pt>
                      <c:pt idx="328">
                        <c:v>-54.6</c:v>
                      </c:pt>
                      <c:pt idx="329">
                        <c:v>-54.4</c:v>
                      </c:pt>
                      <c:pt idx="330">
                        <c:v>-54.2</c:v>
                      </c:pt>
                      <c:pt idx="331">
                        <c:v>-54</c:v>
                      </c:pt>
                      <c:pt idx="332">
                        <c:v>-53.8</c:v>
                      </c:pt>
                      <c:pt idx="333">
                        <c:v>-53.6</c:v>
                      </c:pt>
                      <c:pt idx="334">
                        <c:v>-53.4</c:v>
                      </c:pt>
                      <c:pt idx="335">
                        <c:v>-53.2</c:v>
                      </c:pt>
                      <c:pt idx="336">
                        <c:v>-53</c:v>
                      </c:pt>
                      <c:pt idx="337">
                        <c:v>-52.8</c:v>
                      </c:pt>
                      <c:pt idx="338">
                        <c:v>-52.6</c:v>
                      </c:pt>
                      <c:pt idx="339">
                        <c:v>-52.4</c:v>
                      </c:pt>
                      <c:pt idx="340">
                        <c:v>-52.2</c:v>
                      </c:pt>
                      <c:pt idx="341">
                        <c:v>-52</c:v>
                      </c:pt>
                      <c:pt idx="342">
                        <c:v>-51.8</c:v>
                      </c:pt>
                      <c:pt idx="343">
                        <c:v>-51.6</c:v>
                      </c:pt>
                      <c:pt idx="344">
                        <c:v>-51.4</c:v>
                      </c:pt>
                      <c:pt idx="345">
                        <c:v>-51.2</c:v>
                      </c:pt>
                      <c:pt idx="346">
                        <c:v>-51</c:v>
                      </c:pt>
                      <c:pt idx="347">
                        <c:v>-50.8</c:v>
                      </c:pt>
                      <c:pt idx="348">
                        <c:v>-50.6</c:v>
                      </c:pt>
                      <c:pt idx="349">
                        <c:v>-50.4</c:v>
                      </c:pt>
                      <c:pt idx="350">
                        <c:v>-50.2</c:v>
                      </c:pt>
                      <c:pt idx="351">
                        <c:v>-50</c:v>
                      </c:pt>
                      <c:pt idx="352">
                        <c:v>-49.8</c:v>
                      </c:pt>
                      <c:pt idx="353">
                        <c:v>-49.6</c:v>
                      </c:pt>
                      <c:pt idx="354">
                        <c:v>-49.4</c:v>
                      </c:pt>
                      <c:pt idx="355">
                        <c:v>-49.2</c:v>
                      </c:pt>
                      <c:pt idx="356">
                        <c:v>-49</c:v>
                      </c:pt>
                      <c:pt idx="357">
                        <c:v>-48.8</c:v>
                      </c:pt>
                      <c:pt idx="358">
                        <c:v>-48.6</c:v>
                      </c:pt>
                      <c:pt idx="359">
                        <c:v>-48.4</c:v>
                      </c:pt>
                      <c:pt idx="360">
                        <c:v>-48.2</c:v>
                      </c:pt>
                      <c:pt idx="361">
                        <c:v>-48</c:v>
                      </c:pt>
                      <c:pt idx="362">
                        <c:v>-47.8</c:v>
                      </c:pt>
                      <c:pt idx="363">
                        <c:v>-47.6</c:v>
                      </c:pt>
                      <c:pt idx="364">
                        <c:v>-47.4</c:v>
                      </c:pt>
                      <c:pt idx="365">
                        <c:v>-47.2</c:v>
                      </c:pt>
                      <c:pt idx="366">
                        <c:v>-47</c:v>
                      </c:pt>
                      <c:pt idx="367">
                        <c:v>-46.8</c:v>
                      </c:pt>
                      <c:pt idx="368">
                        <c:v>-46.6</c:v>
                      </c:pt>
                      <c:pt idx="369">
                        <c:v>-46.4</c:v>
                      </c:pt>
                      <c:pt idx="370">
                        <c:v>-46.2</c:v>
                      </c:pt>
                      <c:pt idx="371">
                        <c:v>-46</c:v>
                      </c:pt>
                      <c:pt idx="372">
                        <c:v>-45.8</c:v>
                      </c:pt>
                      <c:pt idx="373">
                        <c:v>-45.6</c:v>
                      </c:pt>
                      <c:pt idx="374">
                        <c:v>-45.4</c:v>
                      </c:pt>
                      <c:pt idx="375">
                        <c:v>-45.2</c:v>
                      </c:pt>
                      <c:pt idx="376">
                        <c:v>-45</c:v>
                      </c:pt>
                      <c:pt idx="377">
                        <c:v>-44.8</c:v>
                      </c:pt>
                      <c:pt idx="378">
                        <c:v>-44.6</c:v>
                      </c:pt>
                      <c:pt idx="379">
                        <c:v>-44.4</c:v>
                      </c:pt>
                      <c:pt idx="380">
                        <c:v>-44.2</c:v>
                      </c:pt>
                      <c:pt idx="381">
                        <c:v>-44</c:v>
                      </c:pt>
                      <c:pt idx="382">
                        <c:v>-43.8</c:v>
                      </c:pt>
                      <c:pt idx="383">
                        <c:v>-43.6</c:v>
                      </c:pt>
                      <c:pt idx="384">
                        <c:v>-43.4</c:v>
                      </c:pt>
                      <c:pt idx="385">
                        <c:v>-43.2</c:v>
                      </c:pt>
                      <c:pt idx="386">
                        <c:v>-43</c:v>
                      </c:pt>
                      <c:pt idx="387">
                        <c:v>-42.8</c:v>
                      </c:pt>
                      <c:pt idx="388">
                        <c:v>-42.6</c:v>
                      </c:pt>
                      <c:pt idx="389">
                        <c:v>-42.4</c:v>
                      </c:pt>
                      <c:pt idx="390">
                        <c:v>-42.2</c:v>
                      </c:pt>
                      <c:pt idx="391">
                        <c:v>-42</c:v>
                      </c:pt>
                      <c:pt idx="392">
                        <c:v>-41.8</c:v>
                      </c:pt>
                      <c:pt idx="393">
                        <c:v>-41.6</c:v>
                      </c:pt>
                      <c:pt idx="394">
                        <c:v>-41.4</c:v>
                      </c:pt>
                      <c:pt idx="395">
                        <c:v>-41.2</c:v>
                      </c:pt>
                      <c:pt idx="396">
                        <c:v>-41</c:v>
                      </c:pt>
                      <c:pt idx="397">
                        <c:v>-40.800000000000011</c:v>
                      </c:pt>
                      <c:pt idx="398">
                        <c:v>-40.6</c:v>
                      </c:pt>
                      <c:pt idx="399">
                        <c:v>-40.4</c:v>
                      </c:pt>
                      <c:pt idx="400">
                        <c:v>-40.200000000000003</c:v>
                      </c:pt>
                      <c:pt idx="401">
                        <c:v>-40</c:v>
                      </c:pt>
                      <c:pt idx="402">
                        <c:v>-39.800000000000011</c:v>
                      </c:pt>
                      <c:pt idx="403">
                        <c:v>-39.6</c:v>
                      </c:pt>
                      <c:pt idx="404">
                        <c:v>-39.4</c:v>
                      </c:pt>
                      <c:pt idx="405">
                        <c:v>-39.200000000000003</c:v>
                      </c:pt>
                      <c:pt idx="406">
                        <c:v>-39</c:v>
                      </c:pt>
                      <c:pt idx="407">
                        <c:v>-38.800000000000011</c:v>
                      </c:pt>
                      <c:pt idx="408">
                        <c:v>-38.6</c:v>
                      </c:pt>
                      <c:pt idx="409">
                        <c:v>-38.4</c:v>
                      </c:pt>
                      <c:pt idx="410">
                        <c:v>-38.200000000000003</c:v>
                      </c:pt>
                      <c:pt idx="411">
                        <c:v>-38</c:v>
                      </c:pt>
                      <c:pt idx="412">
                        <c:v>-37.800000000000011</c:v>
                      </c:pt>
                      <c:pt idx="413">
                        <c:v>-37.6</c:v>
                      </c:pt>
                      <c:pt idx="414">
                        <c:v>-37.4</c:v>
                      </c:pt>
                      <c:pt idx="415">
                        <c:v>-37.200000000000003</c:v>
                      </c:pt>
                      <c:pt idx="416">
                        <c:v>-37</c:v>
                      </c:pt>
                      <c:pt idx="417">
                        <c:v>-36.800000000000011</c:v>
                      </c:pt>
                      <c:pt idx="418">
                        <c:v>-36.6</c:v>
                      </c:pt>
                      <c:pt idx="419">
                        <c:v>-36.4</c:v>
                      </c:pt>
                      <c:pt idx="420">
                        <c:v>-36.200000000000003</c:v>
                      </c:pt>
                      <c:pt idx="421">
                        <c:v>-36</c:v>
                      </c:pt>
                      <c:pt idx="422">
                        <c:v>-35.800000000000011</c:v>
                      </c:pt>
                      <c:pt idx="423">
                        <c:v>-35.6</c:v>
                      </c:pt>
                      <c:pt idx="424">
                        <c:v>-35.4</c:v>
                      </c:pt>
                      <c:pt idx="425">
                        <c:v>-35.200000000000003</c:v>
                      </c:pt>
                      <c:pt idx="426">
                        <c:v>-35</c:v>
                      </c:pt>
                      <c:pt idx="427">
                        <c:v>-34.800000000000011</c:v>
                      </c:pt>
                      <c:pt idx="428">
                        <c:v>-34.6</c:v>
                      </c:pt>
                      <c:pt idx="429">
                        <c:v>-34.4</c:v>
                      </c:pt>
                      <c:pt idx="430">
                        <c:v>-34.200000000000003</c:v>
                      </c:pt>
                      <c:pt idx="431">
                        <c:v>-34</c:v>
                      </c:pt>
                      <c:pt idx="432">
                        <c:v>-33.800000000000011</c:v>
                      </c:pt>
                      <c:pt idx="433">
                        <c:v>-33.6</c:v>
                      </c:pt>
                      <c:pt idx="434">
                        <c:v>-33.4</c:v>
                      </c:pt>
                      <c:pt idx="435">
                        <c:v>-33.200000000000003</c:v>
                      </c:pt>
                      <c:pt idx="436">
                        <c:v>-33</c:v>
                      </c:pt>
                      <c:pt idx="437">
                        <c:v>-32.800000000000011</c:v>
                      </c:pt>
                      <c:pt idx="438">
                        <c:v>-32.6</c:v>
                      </c:pt>
                      <c:pt idx="439">
                        <c:v>-32.4</c:v>
                      </c:pt>
                      <c:pt idx="440">
                        <c:v>-32.200000000000003</c:v>
                      </c:pt>
                      <c:pt idx="441">
                        <c:v>-32</c:v>
                      </c:pt>
                      <c:pt idx="442">
                        <c:v>-31.8</c:v>
                      </c:pt>
                      <c:pt idx="443">
                        <c:v>-31.6</c:v>
                      </c:pt>
                      <c:pt idx="444">
                        <c:v>-31.4</c:v>
                      </c:pt>
                      <c:pt idx="445">
                        <c:v>-31.2</c:v>
                      </c:pt>
                      <c:pt idx="446">
                        <c:v>-31</c:v>
                      </c:pt>
                      <c:pt idx="447">
                        <c:v>-30.8</c:v>
                      </c:pt>
                      <c:pt idx="448">
                        <c:v>-30.6</c:v>
                      </c:pt>
                      <c:pt idx="449">
                        <c:v>-30.4</c:v>
                      </c:pt>
                      <c:pt idx="450">
                        <c:v>-30.2</c:v>
                      </c:pt>
                      <c:pt idx="451">
                        <c:v>-30</c:v>
                      </c:pt>
                      <c:pt idx="452">
                        <c:v>-29.8</c:v>
                      </c:pt>
                      <c:pt idx="453">
                        <c:v>-29.6</c:v>
                      </c:pt>
                      <c:pt idx="454">
                        <c:v>-29.4</c:v>
                      </c:pt>
                      <c:pt idx="455">
                        <c:v>-29.2</c:v>
                      </c:pt>
                      <c:pt idx="456">
                        <c:v>-29</c:v>
                      </c:pt>
                      <c:pt idx="457">
                        <c:v>-28.8</c:v>
                      </c:pt>
                      <c:pt idx="458">
                        <c:v>-28.6</c:v>
                      </c:pt>
                      <c:pt idx="459">
                        <c:v>-28.4</c:v>
                      </c:pt>
                      <c:pt idx="460">
                        <c:v>-28.2</c:v>
                      </c:pt>
                      <c:pt idx="461">
                        <c:v>-28</c:v>
                      </c:pt>
                      <c:pt idx="462">
                        <c:v>-27.8</c:v>
                      </c:pt>
                      <c:pt idx="463">
                        <c:v>-27.6</c:v>
                      </c:pt>
                      <c:pt idx="464">
                        <c:v>-27.4</c:v>
                      </c:pt>
                      <c:pt idx="465">
                        <c:v>-27.2</c:v>
                      </c:pt>
                      <c:pt idx="466">
                        <c:v>-27</c:v>
                      </c:pt>
                      <c:pt idx="467">
                        <c:v>-26.8</c:v>
                      </c:pt>
                      <c:pt idx="468">
                        <c:v>-26.6</c:v>
                      </c:pt>
                      <c:pt idx="469">
                        <c:v>-26.4</c:v>
                      </c:pt>
                      <c:pt idx="470">
                        <c:v>-26.2</c:v>
                      </c:pt>
                      <c:pt idx="471">
                        <c:v>-26</c:v>
                      </c:pt>
                      <c:pt idx="472">
                        <c:v>-25.8</c:v>
                      </c:pt>
                      <c:pt idx="473">
                        <c:v>-25.6</c:v>
                      </c:pt>
                      <c:pt idx="474">
                        <c:v>-25.4</c:v>
                      </c:pt>
                      <c:pt idx="475">
                        <c:v>-25.2</c:v>
                      </c:pt>
                      <c:pt idx="476">
                        <c:v>-25</c:v>
                      </c:pt>
                      <c:pt idx="477">
                        <c:v>-24.8</c:v>
                      </c:pt>
                      <c:pt idx="478">
                        <c:v>-24.6</c:v>
                      </c:pt>
                      <c:pt idx="479">
                        <c:v>-24.4</c:v>
                      </c:pt>
                      <c:pt idx="480">
                        <c:v>-24.2</c:v>
                      </c:pt>
                      <c:pt idx="481">
                        <c:v>-24</c:v>
                      </c:pt>
                      <c:pt idx="482">
                        <c:v>-23.8</c:v>
                      </c:pt>
                      <c:pt idx="483">
                        <c:v>-23.6</c:v>
                      </c:pt>
                      <c:pt idx="484">
                        <c:v>-23.4</c:v>
                      </c:pt>
                      <c:pt idx="485">
                        <c:v>-23.2</c:v>
                      </c:pt>
                      <c:pt idx="486">
                        <c:v>-23</c:v>
                      </c:pt>
                      <c:pt idx="487">
                        <c:v>-22.8</c:v>
                      </c:pt>
                      <c:pt idx="488">
                        <c:v>-22.6</c:v>
                      </c:pt>
                      <c:pt idx="489">
                        <c:v>-22.4</c:v>
                      </c:pt>
                      <c:pt idx="490">
                        <c:v>-22.2</c:v>
                      </c:pt>
                      <c:pt idx="491">
                        <c:v>-22</c:v>
                      </c:pt>
                      <c:pt idx="492">
                        <c:v>-21.8</c:v>
                      </c:pt>
                      <c:pt idx="493">
                        <c:v>-21.6</c:v>
                      </c:pt>
                      <c:pt idx="494">
                        <c:v>-21.4</c:v>
                      </c:pt>
                      <c:pt idx="495">
                        <c:v>-21.2</c:v>
                      </c:pt>
                      <c:pt idx="496">
                        <c:v>-21</c:v>
                      </c:pt>
                      <c:pt idx="497">
                        <c:v>-20.8</c:v>
                      </c:pt>
                      <c:pt idx="498">
                        <c:v>-20.6</c:v>
                      </c:pt>
                      <c:pt idx="499">
                        <c:v>-20.399999999999999</c:v>
                      </c:pt>
                      <c:pt idx="500">
                        <c:v>-20.2</c:v>
                      </c:pt>
                      <c:pt idx="501">
                        <c:v>-20</c:v>
                      </c:pt>
                      <c:pt idx="502">
                        <c:v>-19.8</c:v>
                      </c:pt>
                      <c:pt idx="503">
                        <c:v>-19.600000000000001</c:v>
                      </c:pt>
                      <c:pt idx="504">
                        <c:v>-19.399999999999999</c:v>
                      </c:pt>
                      <c:pt idx="505">
                        <c:v>-19.2</c:v>
                      </c:pt>
                      <c:pt idx="506">
                        <c:v>-19</c:v>
                      </c:pt>
                      <c:pt idx="507">
                        <c:v>-18.8</c:v>
                      </c:pt>
                      <c:pt idx="508">
                        <c:v>-18.600000000000001</c:v>
                      </c:pt>
                      <c:pt idx="509">
                        <c:v>-18.399999999999999</c:v>
                      </c:pt>
                      <c:pt idx="510">
                        <c:v>-18.2</c:v>
                      </c:pt>
                      <c:pt idx="511">
                        <c:v>-18</c:v>
                      </c:pt>
                      <c:pt idx="512">
                        <c:v>-17.8</c:v>
                      </c:pt>
                      <c:pt idx="513">
                        <c:v>-17.600000000000001</c:v>
                      </c:pt>
                      <c:pt idx="514">
                        <c:v>-17.399999999999999</c:v>
                      </c:pt>
                      <c:pt idx="515">
                        <c:v>-17.2</c:v>
                      </c:pt>
                      <c:pt idx="516">
                        <c:v>-17</c:v>
                      </c:pt>
                      <c:pt idx="517">
                        <c:v>-16.8</c:v>
                      </c:pt>
                      <c:pt idx="518">
                        <c:v>-16.600000000000001</c:v>
                      </c:pt>
                      <c:pt idx="519">
                        <c:v>-16.399999999999999</c:v>
                      </c:pt>
                      <c:pt idx="520">
                        <c:v>-16.2</c:v>
                      </c:pt>
                      <c:pt idx="521">
                        <c:v>-16</c:v>
                      </c:pt>
                      <c:pt idx="522">
                        <c:v>-15.8</c:v>
                      </c:pt>
                      <c:pt idx="523">
                        <c:v>-15.6</c:v>
                      </c:pt>
                      <c:pt idx="524">
                        <c:v>-15.4</c:v>
                      </c:pt>
                      <c:pt idx="525">
                        <c:v>-15.2</c:v>
                      </c:pt>
                      <c:pt idx="526">
                        <c:v>-15</c:v>
                      </c:pt>
                      <c:pt idx="527">
                        <c:v>-14.8</c:v>
                      </c:pt>
                      <c:pt idx="528">
                        <c:v>-14.6</c:v>
                      </c:pt>
                      <c:pt idx="529">
                        <c:v>-14.4</c:v>
                      </c:pt>
                      <c:pt idx="530">
                        <c:v>-14.2</c:v>
                      </c:pt>
                      <c:pt idx="531">
                        <c:v>-14</c:v>
                      </c:pt>
                      <c:pt idx="532">
                        <c:v>-13.8</c:v>
                      </c:pt>
                      <c:pt idx="533">
                        <c:v>-13.6</c:v>
                      </c:pt>
                      <c:pt idx="534">
                        <c:v>-13.4</c:v>
                      </c:pt>
                      <c:pt idx="535">
                        <c:v>-13.2</c:v>
                      </c:pt>
                      <c:pt idx="536">
                        <c:v>-13</c:v>
                      </c:pt>
                      <c:pt idx="537">
                        <c:v>-12.8</c:v>
                      </c:pt>
                      <c:pt idx="538">
                        <c:v>-12.6</c:v>
                      </c:pt>
                      <c:pt idx="539">
                        <c:v>-12.4</c:v>
                      </c:pt>
                      <c:pt idx="540">
                        <c:v>-12.2</c:v>
                      </c:pt>
                      <c:pt idx="541">
                        <c:v>-12</c:v>
                      </c:pt>
                      <c:pt idx="542">
                        <c:v>-11.8</c:v>
                      </c:pt>
                      <c:pt idx="543">
                        <c:v>-11.6</c:v>
                      </c:pt>
                      <c:pt idx="544">
                        <c:v>-11.4</c:v>
                      </c:pt>
                      <c:pt idx="545">
                        <c:v>-11.2</c:v>
                      </c:pt>
                      <c:pt idx="546">
                        <c:v>-11</c:v>
                      </c:pt>
                      <c:pt idx="547">
                        <c:v>-10.8</c:v>
                      </c:pt>
                      <c:pt idx="548">
                        <c:v>-10.6</c:v>
                      </c:pt>
                      <c:pt idx="549">
                        <c:v>-10.4</c:v>
                      </c:pt>
                      <c:pt idx="550">
                        <c:v>-10.199999999999999</c:v>
                      </c:pt>
                      <c:pt idx="551">
                        <c:v>-10</c:v>
                      </c:pt>
                      <c:pt idx="552">
                        <c:v>-9.8000000000000007</c:v>
                      </c:pt>
                      <c:pt idx="553">
                        <c:v>-9.6</c:v>
                      </c:pt>
                      <c:pt idx="554">
                        <c:v>-9.4</c:v>
                      </c:pt>
                      <c:pt idx="555">
                        <c:v>-9.2000000000000011</c:v>
                      </c:pt>
                      <c:pt idx="556">
                        <c:v>-9</c:v>
                      </c:pt>
                      <c:pt idx="557">
                        <c:v>-8.8000000000000007</c:v>
                      </c:pt>
                      <c:pt idx="558">
                        <c:v>-8.6</c:v>
                      </c:pt>
                      <c:pt idx="559">
                        <c:v>-8.4</c:v>
                      </c:pt>
                      <c:pt idx="560">
                        <c:v>-8.2000000000000011</c:v>
                      </c:pt>
                      <c:pt idx="561">
                        <c:v>-8</c:v>
                      </c:pt>
                      <c:pt idx="562">
                        <c:v>-7.8</c:v>
                      </c:pt>
                      <c:pt idx="563">
                        <c:v>-7.6</c:v>
                      </c:pt>
                      <c:pt idx="564">
                        <c:v>-7.4</c:v>
                      </c:pt>
                      <c:pt idx="565">
                        <c:v>-7.2</c:v>
                      </c:pt>
                      <c:pt idx="566">
                        <c:v>-7</c:v>
                      </c:pt>
                      <c:pt idx="567">
                        <c:v>-6.8</c:v>
                      </c:pt>
                      <c:pt idx="568">
                        <c:v>-6.6</c:v>
                      </c:pt>
                      <c:pt idx="569">
                        <c:v>-6.4</c:v>
                      </c:pt>
                      <c:pt idx="570">
                        <c:v>-6.2</c:v>
                      </c:pt>
                      <c:pt idx="571">
                        <c:v>-6</c:v>
                      </c:pt>
                      <c:pt idx="572">
                        <c:v>-5.8</c:v>
                      </c:pt>
                      <c:pt idx="573">
                        <c:v>-5.6</c:v>
                      </c:pt>
                      <c:pt idx="574">
                        <c:v>-5.4</c:v>
                      </c:pt>
                      <c:pt idx="575">
                        <c:v>-5.2</c:v>
                      </c:pt>
                      <c:pt idx="576">
                        <c:v>-5</c:v>
                      </c:pt>
                      <c:pt idx="577">
                        <c:v>-4.8</c:v>
                      </c:pt>
                      <c:pt idx="578">
                        <c:v>-4.5999999999999996</c:v>
                      </c:pt>
                      <c:pt idx="579">
                        <c:v>-4.4000000000000004</c:v>
                      </c:pt>
                      <c:pt idx="580">
                        <c:v>-4.2</c:v>
                      </c:pt>
                      <c:pt idx="581">
                        <c:v>-4</c:v>
                      </c:pt>
                      <c:pt idx="582">
                        <c:v>-3.8</c:v>
                      </c:pt>
                      <c:pt idx="583">
                        <c:v>-3.6</c:v>
                      </c:pt>
                      <c:pt idx="584">
                        <c:v>-3.4</c:v>
                      </c:pt>
                      <c:pt idx="585">
                        <c:v>-3.2</c:v>
                      </c:pt>
                      <c:pt idx="586">
                        <c:v>-3</c:v>
                      </c:pt>
                      <c:pt idx="587">
                        <c:v>-2.8</c:v>
                      </c:pt>
                      <c:pt idx="588">
                        <c:v>-2.6</c:v>
                      </c:pt>
                      <c:pt idx="589">
                        <c:v>-2.4</c:v>
                      </c:pt>
                      <c:pt idx="590">
                        <c:v>-2.2000000000000002</c:v>
                      </c:pt>
                      <c:pt idx="591">
                        <c:v>-2</c:v>
                      </c:pt>
                      <c:pt idx="592">
                        <c:v>-1.8</c:v>
                      </c:pt>
                      <c:pt idx="593">
                        <c:v>-1.6</c:v>
                      </c:pt>
                      <c:pt idx="594">
                        <c:v>-1.4</c:v>
                      </c:pt>
                      <c:pt idx="595">
                        <c:v>-1.2</c:v>
                      </c:pt>
                      <c:pt idx="596">
                        <c:v>-1</c:v>
                      </c:pt>
                      <c:pt idx="597">
                        <c:v>-0.8</c:v>
                      </c:pt>
                      <c:pt idx="598">
                        <c:v>-0.6</c:v>
                      </c:pt>
                      <c:pt idx="599">
                        <c:v>-0.4</c:v>
                      </c:pt>
                      <c:pt idx="600">
                        <c:v>-0.2</c:v>
                      </c:pt>
                      <c:pt idx="601">
                        <c:v>0</c:v>
                      </c:pt>
                    </c:numCache>
                  </c:numRef>
                </c:xVal>
                <c:yVal>
                  <c:numRef>
                    <c:extLst>
                      <c:ext uri="{02D57815-91ED-43cb-92C2-25804820EDAC}">
                        <c15:formulaRef>
                          <c15:sqref>media!$AM$3:$AM$604</c15:sqref>
                        </c15:formulaRef>
                      </c:ext>
                    </c:extLst>
                    <c:numCache>
                      <c:formatCode>General</c:formatCode>
                      <c:ptCount val="602"/>
                      <c:pt idx="0">
                        <c:v>8.3157432264740004E+18</c:v>
                      </c:pt>
                      <c:pt idx="1">
                        <c:v>9.6764414733451899E+18</c:v>
                      </c:pt>
                      <c:pt idx="2">
                        <c:v>1.0857950669397299E+19</c:v>
                      </c:pt>
                      <c:pt idx="3">
                        <c:v>1.1928347283842099E+19</c:v>
                      </c:pt>
                      <c:pt idx="4">
                        <c:v>1.29169189089797E+19</c:v>
                      </c:pt>
                      <c:pt idx="5">
                        <c:v>1.3847478663306701E+19</c:v>
                      </c:pt>
                      <c:pt idx="6">
                        <c:v>1.4716553631759499E+19</c:v>
                      </c:pt>
                      <c:pt idx="7">
                        <c:v>1.55332246078911E+19</c:v>
                      </c:pt>
                      <c:pt idx="8">
                        <c:v>1.63090938139532E+19</c:v>
                      </c:pt>
                      <c:pt idx="9">
                        <c:v>1.7051890945624701E+19</c:v>
                      </c:pt>
                      <c:pt idx="10">
                        <c:v>1.77712958801112E+19</c:v>
                      </c:pt>
                      <c:pt idx="11">
                        <c:v>1.8466312525320401E+19</c:v>
                      </c:pt>
                      <c:pt idx="12">
                        <c:v>1.9138112827295801E+19</c:v>
                      </c:pt>
                      <c:pt idx="13">
                        <c:v>1.9791621908233699E+19</c:v>
                      </c:pt>
                      <c:pt idx="14">
                        <c:v>2.0428538268142801E+19</c:v>
                      </c:pt>
                      <c:pt idx="15">
                        <c:v>2.1050113685972902E+19</c:v>
                      </c:pt>
                      <c:pt idx="16">
                        <c:v>2.1660251673272001E+19</c:v>
                      </c:pt>
                      <c:pt idx="17">
                        <c:v>2.2259289649642201E+19</c:v>
                      </c:pt>
                      <c:pt idx="18">
                        <c:v>2.28435075348683E+19</c:v>
                      </c:pt>
                      <c:pt idx="19">
                        <c:v>2.3419767444327199E+19</c:v>
                      </c:pt>
                      <c:pt idx="20">
                        <c:v>2.3990136096031998E+19</c:v>
                      </c:pt>
                      <c:pt idx="21">
                        <c:v>2.45536994657188E+19</c:v>
                      </c:pt>
                      <c:pt idx="22">
                        <c:v>2.5107010084257198E+19</c:v>
                      </c:pt>
                      <c:pt idx="23">
                        <c:v>2.5652910139662402E+19</c:v>
                      </c:pt>
                      <c:pt idx="24">
                        <c:v>2.6200142447769199E+19</c:v>
                      </c:pt>
                      <c:pt idx="25">
                        <c:v>2.6739496616774599E+19</c:v>
                      </c:pt>
                      <c:pt idx="26">
                        <c:v>2.7270782294718099E+19</c:v>
                      </c:pt>
                      <c:pt idx="27">
                        <c:v>2.7801516203945599E+19</c:v>
                      </c:pt>
                      <c:pt idx="28">
                        <c:v>2.8325816536527602E+19</c:v>
                      </c:pt>
                      <c:pt idx="29">
                        <c:v>2.8849592961797702E+19</c:v>
                      </c:pt>
                      <c:pt idx="30">
                        <c:v>2.9370406849592902E+19</c:v>
                      </c:pt>
                      <c:pt idx="31">
                        <c:v>2.9886063264571802E+19</c:v>
                      </c:pt>
                      <c:pt idx="32">
                        <c:v>3.0403260685970502E+19</c:v>
                      </c:pt>
                      <c:pt idx="33">
                        <c:v>3.09138416890076E+19</c:v>
                      </c:pt>
                      <c:pt idx="34">
                        <c:v>3.1425782423374701E+19</c:v>
                      </c:pt>
                      <c:pt idx="35">
                        <c:v>3.1931363955759399E+19</c:v>
                      </c:pt>
                      <c:pt idx="36">
                        <c:v>3.2441014338902798E+19</c:v>
                      </c:pt>
                      <c:pt idx="37">
                        <c:v>3.2951452968627601E+19</c:v>
                      </c:pt>
                      <c:pt idx="38">
                        <c:v>3.3456405840544199E+19</c:v>
                      </c:pt>
                      <c:pt idx="39">
                        <c:v>3.3962809060151501E+19</c:v>
                      </c:pt>
                      <c:pt idx="40">
                        <c:v>3.44640835506635E+19</c:v>
                      </c:pt>
                      <c:pt idx="41">
                        <c:v>3.49678610693434E+19</c:v>
                      </c:pt>
                      <c:pt idx="42">
                        <c:v>3.5476449369599701E+19</c:v>
                      </c:pt>
                      <c:pt idx="43">
                        <c:v>3.5972687282119201E+19</c:v>
                      </c:pt>
                      <c:pt idx="44">
                        <c:v>3.64766425910378E+19</c:v>
                      </c:pt>
                      <c:pt idx="45">
                        <c:v>3.6973998455716004E+19</c:v>
                      </c:pt>
                      <c:pt idx="46">
                        <c:v>3.7480641544594399E+19</c:v>
                      </c:pt>
                      <c:pt idx="47">
                        <c:v>3.7985711928449499E+19</c:v>
                      </c:pt>
                      <c:pt idx="48">
                        <c:v>3.8485899311483003E+19</c:v>
                      </c:pt>
                      <c:pt idx="49">
                        <c:v>3.8994925253054898E+19</c:v>
                      </c:pt>
                      <c:pt idx="50">
                        <c:v>3.9495847337259901E+19</c:v>
                      </c:pt>
                      <c:pt idx="51">
                        <c:v>4.0003137968944103E+19</c:v>
                      </c:pt>
                      <c:pt idx="52">
                        <c:v>4.0515147025813299E+19</c:v>
                      </c:pt>
                      <c:pt idx="53">
                        <c:v>4.1018259575579402E+19</c:v>
                      </c:pt>
                      <c:pt idx="54">
                        <c:v>4.1532584604750799E+19</c:v>
                      </c:pt>
                      <c:pt idx="55">
                        <c:v>4.2044185753214697E+19</c:v>
                      </c:pt>
                      <c:pt idx="56">
                        <c:v>4.25579799548783E+19</c:v>
                      </c:pt>
                      <c:pt idx="57">
                        <c:v>4.3074346566972203E+19</c:v>
                      </c:pt>
                      <c:pt idx="58">
                        <c:v>4.35950089621021E+19</c:v>
                      </c:pt>
                      <c:pt idx="59">
                        <c:v>4.4118589728409502E+19</c:v>
                      </c:pt>
                      <c:pt idx="60">
                        <c:v>4.4646822834433401E+19</c:v>
                      </c:pt>
                      <c:pt idx="61">
                        <c:v>4.5180142924341502E+19</c:v>
                      </c:pt>
                      <c:pt idx="62">
                        <c:v>4.5712383271055499E+19</c:v>
                      </c:pt>
                      <c:pt idx="63">
                        <c:v>4.6254312605523796E+19</c:v>
                      </c:pt>
                      <c:pt idx="64">
                        <c:v>4.6803667423932801E+19</c:v>
                      </c:pt>
                      <c:pt idx="65">
                        <c:v>4.7356894523391599E+19</c:v>
                      </c:pt>
                      <c:pt idx="66">
                        <c:v>4.7905175828356702E+19</c:v>
                      </c:pt>
                      <c:pt idx="67">
                        <c:v>4.8473596013820002E+19</c:v>
                      </c:pt>
                      <c:pt idx="68">
                        <c:v>4.9038771743899304E+19</c:v>
                      </c:pt>
                      <c:pt idx="69">
                        <c:v>4.96184257273885E+19</c:v>
                      </c:pt>
                      <c:pt idx="70">
                        <c:v>5.0202215369613902E+19</c:v>
                      </c:pt>
                      <c:pt idx="71">
                        <c:v>5.0789069427360899E+19</c:v>
                      </c:pt>
                      <c:pt idx="72">
                        <c:v>5.1395275037662601E+19</c:v>
                      </c:pt>
                      <c:pt idx="73">
                        <c:v>5.2004422846828397E+19</c:v>
                      </c:pt>
                      <c:pt idx="74">
                        <c:v>5.2624940547214098E+19</c:v>
                      </c:pt>
                      <c:pt idx="75">
                        <c:v>5.3252521108597703E+19</c:v>
                      </c:pt>
                      <c:pt idx="76">
                        <c:v>5.3904963250565898E+19</c:v>
                      </c:pt>
                      <c:pt idx="77">
                        <c:v>5.4555179496953397E+19</c:v>
                      </c:pt>
                      <c:pt idx="78">
                        <c:v>5.5215911931255702E+19</c:v>
                      </c:pt>
                      <c:pt idx="79">
                        <c:v>5.5896609433066701E+19</c:v>
                      </c:pt>
                      <c:pt idx="80">
                        <c:v>5.6597809993331499E+19</c:v>
                      </c:pt>
                      <c:pt idx="81">
                        <c:v>5.7307600395138998E+19</c:v>
                      </c:pt>
                      <c:pt idx="82">
                        <c:v>5.8043508211882598E+19</c:v>
                      </c:pt>
                      <c:pt idx="83">
                        <c:v>5.8779831463875797E+19</c:v>
                      </c:pt>
                      <c:pt idx="84">
                        <c:v>5.9543899416863998E+19</c:v>
                      </c:pt>
                      <c:pt idx="85">
                        <c:v>6.0338204269583303E+19</c:v>
                      </c:pt>
                      <c:pt idx="86">
                        <c:v>6.1137123984449602E+19</c:v>
                      </c:pt>
                      <c:pt idx="87">
                        <c:v>6.1965537883610898E+19</c:v>
                      </c:pt>
                      <c:pt idx="88">
                        <c:v>6.2837498477350797E+19</c:v>
                      </c:pt>
                      <c:pt idx="89">
                        <c:v>6.3711874741508497E+19</c:v>
                      </c:pt>
                      <c:pt idx="90">
                        <c:v>6.46386764620906E+19</c:v>
                      </c:pt>
                      <c:pt idx="91">
                        <c:v>6.5593145467432698E+19</c:v>
                      </c:pt>
                      <c:pt idx="92">
                        <c:v>6.6590108966507397E+19</c:v>
                      </c:pt>
                      <c:pt idx="93">
                        <c:v>6.76190833397509E+19</c:v>
                      </c:pt>
                      <c:pt idx="94">
                        <c:v>6.8699656744530903E+19</c:v>
                      </c:pt>
                      <c:pt idx="95">
                        <c:v>6.9835522693502099E+19</c:v>
                      </c:pt>
                      <c:pt idx="96">
                        <c:v>7.1041378049828798E+19</c:v>
                      </c:pt>
                      <c:pt idx="97">
                        <c:v>7.2288851695698698E+19</c:v>
                      </c:pt>
                      <c:pt idx="98">
                        <c:v>7.3619581259509498E+19</c:v>
                      </c:pt>
                      <c:pt idx="99">
                        <c:v>7.5056541884133802E+19</c:v>
                      </c:pt>
                      <c:pt idx="100">
                        <c:v>7.6560146707250299E+19</c:v>
                      </c:pt>
                      <c:pt idx="101">
                        <c:v>7.8197898506322199E+19</c:v>
                      </c:pt>
                      <c:pt idx="102">
                        <c:v>7.9970857883703296E+19</c:v>
                      </c:pt>
                      <c:pt idx="103">
                        <c:v>8.1893857372289597E+19</c:v>
                      </c:pt>
                      <c:pt idx="104">
                        <c:v>8.3996173585202692E+19</c:v>
                      </c:pt>
                      <c:pt idx="105">
                        <c:v>8.6382150533994496E+19</c:v>
                      </c:pt>
                      <c:pt idx="106">
                        <c:v>8.9063225438488396E+19</c:v>
                      </c:pt>
                      <c:pt idx="107">
                        <c:v>9.2112060880064594E+19</c:v>
                      </c:pt>
                      <c:pt idx="108">
                        <c:v>9.5759901828655694E+19</c:v>
                      </c:pt>
                      <c:pt idx="109">
                        <c:v>1.00099512153933E+20</c:v>
                      </c:pt>
                      <c:pt idx="110">
                        <c:v>1.0557483929275E+20</c:v>
                      </c:pt>
                      <c:pt idx="111">
                        <c:v>1.12895453791409E+20</c:v>
                      </c:pt>
                      <c:pt idx="112">
                        <c:v>1.2349833188794099E+20</c:v>
                      </c:pt>
                      <c:pt idx="113">
                        <c:v>1.41194184597524E+20</c:v>
                      </c:pt>
                      <c:pt idx="114">
                        <c:v>1.8083774220021799E+20</c:v>
                      </c:pt>
                      <c:pt idx="115">
                        <c:v>3.6623528812249999E+20</c:v>
                      </c:pt>
                      <c:pt idx="116">
                        <c:v>2.49762470993579E+21</c:v>
                      </c:pt>
                      <c:pt idx="117">
                        <c:v>1.0785317697353599E+22</c:v>
                      </c:pt>
                      <c:pt idx="118">
                        <c:v>2.2917943673584102E+22</c:v>
                      </c:pt>
                      <c:pt idx="119">
                        <c:v>3.4019606521361201E+22</c:v>
                      </c:pt>
                      <c:pt idx="120">
                        <c:v>4.3876921080182196E+22</c:v>
                      </c:pt>
                      <c:pt idx="121">
                        <c:v>5.2749073134305201E+22</c:v>
                      </c:pt>
                      <c:pt idx="122">
                        <c:v>6.1433128798171597E+22</c:v>
                      </c:pt>
                      <c:pt idx="123">
                        <c:v>6.9029980773481099E+22</c:v>
                      </c:pt>
                      <c:pt idx="124">
                        <c:v>7.6449233632894493E+22</c:v>
                      </c:pt>
                      <c:pt idx="125">
                        <c:v>8.2946479681690294E+22</c:v>
                      </c:pt>
                      <c:pt idx="126">
                        <c:v>8.9895869715557506E+22</c:v>
                      </c:pt>
                      <c:pt idx="127">
                        <c:v>9.6171001580060204E+22</c:v>
                      </c:pt>
                      <c:pt idx="128">
                        <c:v>1.01067273515709E+23</c:v>
                      </c:pt>
                      <c:pt idx="129">
                        <c:v>1.05549795242272E+23</c:v>
                      </c:pt>
                      <c:pt idx="130">
                        <c:v>1.0936825506022499E+23</c:v>
                      </c:pt>
                      <c:pt idx="131">
                        <c:v>1.13329773827672E+23</c:v>
                      </c:pt>
                      <c:pt idx="132">
                        <c:v>1.1614096900971501E+23</c:v>
                      </c:pt>
                      <c:pt idx="133">
                        <c:v>1.1939507521091701E+23</c:v>
                      </c:pt>
                      <c:pt idx="134">
                        <c:v>1.21050956186123E+23</c:v>
                      </c:pt>
                      <c:pt idx="135">
                        <c:v>1.22776477986122E+23</c:v>
                      </c:pt>
                      <c:pt idx="136">
                        <c:v>1.23995207662329E+23</c:v>
                      </c:pt>
                      <c:pt idx="137">
                        <c:v>1.25569804861581E+23</c:v>
                      </c:pt>
                      <c:pt idx="138">
                        <c:v>1.26442977208355E+23</c:v>
                      </c:pt>
                      <c:pt idx="139">
                        <c:v>1.26942522109473E+23</c:v>
                      </c:pt>
                      <c:pt idx="140">
                        <c:v>1.27662925315082E+23</c:v>
                      </c:pt>
                      <c:pt idx="141">
                        <c:v>1.28999994597802E+23</c:v>
                      </c:pt>
                      <c:pt idx="142">
                        <c:v>1.2778628329525901E+23</c:v>
                      </c:pt>
                      <c:pt idx="143">
                        <c:v>1.2922796078545E+23</c:v>
                      </c:pt>
                      <c:pt idx="144">
                        <c:v>1.30319899249328E+23</c:v>
                      </c:pt>
                      <c:pt idx="145">
                        <c:v>1.3035541760018601E+23</c:v>
                      </c:pt>
                      <c:pt idx="146">
                        <c:v>1.29373689024989E+23</c:v>
                      </c:pt>
                      <c:pt idx="147">
                        <c:v>1.30615326887005E+23</c:v>
                      </c:pt>
                      <c:pt idx="148">
                        <c:v>1.3033649174446901E+23</c:v>
                      </c:pt>
                      <c:pt idx="149">
                        <c:v>1.3086271515281199E+23</c:v>
                      </c:pt>
                      <c:pt idx="150">
                        <c:v>1.3129540283703501E+23</c:v>
                      </c:pt>
                      <c:pt idx="151">
                        <c:v>1.31690440339097E+23</c:v>
                      </c:pt>
                      <c:pt idx="152">
                        <c:v>1.31930383489481E+23</c:v>
                      </c:pt>
                      <c:pt idx="153">
                        <c:v>1.31829701858338E+23</c:v>
                      </c:pt>
                      <c:pt idx="154">
                        <c:v>1.3128667902776E+23</c:v>
                      </c:pt>
                      <c:pt idx="155">
                        <c:v>1.31506819954879E+23</c:v>
                      </c:pt>
                      <c:pt idx="156">
                        <c:v>1.31601122943261E+23</c:v>
                      </c:pt>
                      <c:pt idx="157">
                        <c:v>1.31512604546835E+23</c:v>
                      </c:pt>
                      <c:pt idx="158">
                        <c:v>1.31492185359635E+23</c:v>
                      </c:pt>
                      <c:pt idx="159">
                        <c:v>1.33919294715699E+23</c:v>
                      </c:pt>
                      <c:pt idx="160">
                        <c:v>1.3315881577655599E+23</c:v>
                      </c:pt>
                      <c:pt idx="161">
                        <c:v>1.31870708967526E+23</c:v>
                      </c:pt>
                      <c:pt idx="162">
                        <c:v>1.3195029507881801E+23</c:v>
                      </c:pt>
                      <c:pt idx="163">
                        <c:v>1.32522615819573E+23</c:v>
                      </c:pt>
                      <c:pt idx="164">
                        <c:v>1.33329725280506E+23</c:v>
                      </c:pt>
                      <c:pt idx="165">
                        <c:v>1.3371308292192701E+23</c:v>
                      </c:pt>
                      <c:pt idx="166">
                        <c:v>1.33056818915031E+23</c:v>
                      </c:pt>
                      <c:pt idx="167">
                        <c:v>1.33036907586314E+23</c:v>
                      </c:pt>
                      <c:pt idx="168">
                        <c:v>1.3348142029272499E+23</c:v>
                      </c:pt>
                      <c:pt idx="169">
                        <c:v>1.32864899171155E+23</c:v>
                      </c:pt>
                      <c:pt idx="170">
                        <c:v>1.33452277415212E+23</c:v>
                      </c:pt>
                      <c:pt idx="171">
                        <c:v>1.3385076602595501E+23</c:v>
                      </c:pt>
                      <c:pt idx="172">
                        <c:v>1.33676542252672E+23</c:v>
                      </c:pt>
                      <c:pt idx="173">
                        <c:v>1.33600070538283E+23</c:v>
                      </c:pt>
                      <c:pt idx="174">
                        <c:v>1.3338649663466499E+23</c:v>
                      </c:pt>
                      <c:pt idx="175">
                        <c:v>1.33494557538852E+23</c:v>
                      </c:pt>
                      <c:pt idx="176">
                        <c:v>1.33890605494213E+23</c:v>
                      </c:pt>
                      <c:pt idx="177">
                        <c:v>1.33725094611426E+23</c:v>
                      </c:pt>
                      <c:pt idx="178">
                        <c:v>1.33613729260621E+23</c:v>
                      </c:pt>
                      <c:pt idx="179">
                        <c:v>1.33595291724243E+23</c:v>
                      </c:pt>
                      <c:pt idx="180">
                        <c:v>1.3446912561759201E+23</c:v>
                      </c:pt>
                      <c:pt idx="181">
                        <c:v>1.34580258389673E+23</c:v>
                      </c:pt>
                      <c:pt idx="182">
                        <c:v>1.34268011409386E+23</c:v>
                      </c:pt>
                      <c:pt idx="183">
                        <c:v>1.3510654008410901E+23</c:v>
                      </c:pt>
                      <c:pt idx="184">
                        <c:v>1.35297061414088E+23</c:v>
                      </c:pt>
                      <c:pt idx="185">
                        <c:v>1.3530848047503199E+23</c:v>
                      </c:pt>
                      <c:pt idx="186">
                        <c:v>1.3501604042211E+23</c:v>
                      </c:pt>
                      <c:pt idx="187">
                        <c:v>1.34166141868412E+23</c:v>
                      </c:pt>
                      <c:pt idx="188">
                        <c:v>1.3476552455954801E+23</c:v>
                      </c:pt>
                      <c:pt idx="189">
                        <c:v>1.3515044134171699E+23</c:v>
                      </c:pt>
                      <c:pt idx="190">
                        <c:v>1.35142754745829E+23</c:v>
                      </c:pt>
                      <c:pt idx="191">
                        <c:v>1.3510141578146999E+23</c:v>
                      </c:pt>
                      <c:pt idx="192">
                        <c:v>1.3471228256698399E+23</c:v>
                      </c:pt>
                      <c:pt idx="193">
                        <c:v>1.3511695196123E+23</c:v>
                      </c:pt>
                      <c:pt idx="194">
                        <c:v>1.3529150497882E+23</c:v>
                      </c:pt>
                      <c:pt idx="195">
                        <c:v>1.3484238958859699E+23</c:v>
                      </c:pt>
                      <c:pt idx="196">
                        <c:v>1.35057428795903E+23</c:v>
                      </c:pt>
                      <c:pt idx="197">
                        <c:v>1.34362708938055E+23</c:v>
                      </c:pt>
                      <c:pt idx="198">
                        <c:v>1.3487069840824399E+23</c:v>
                      </c:pt>
                      <c:pt idx="199">
                        <c:v>1.3482093428473599E+23</c:v>
                      </c:pt>
                      <c:pt idx="200">
                        <c:v>1.35265623629886E+23</c:v>
                      </c:pt>
                      <c:pt idx="201">
                        <c:v>1.3608692805442899E+23</c:v>
                      </c:pt>
                      <c:pt idx="202">
                        <c:v>1.34981743206248E+23</c:v>
                      </c:pt>
                      <c:pt idx="203">
                        <c:v>1.3620423361723901E+23</c:v>
                      </c:pt>
                      <c:pt idx="204">
                        <c:v>1.353401326455E+23</c:v>
                      </c:pt>
                      <c:pt idx="205">
                        <c:v>1.34835950740756E+23</c:v>
                      </c:pt>
                      <c:pt idx="206">
                        <c:v>1.34545589641574E+23</c:v>
                      </c:pt>
                      <c:pt idx="207">
                        <c:v>1.35687512598429E+23</c:v>
                      </c:pt>
                      <c:pt idx="208">
                        <c:v>1.3503546770000799E+23</c:v>
                      </c:pt>
                      <c:pt idx="209">
                        <c:v>1.3662157514711801E+23</c:v>
                      </c:pt>
                      <c:pt idx="210">
                        <c:v>1.36152379555565E+23</c:v>
                      </c:pt>
                      <c:pt idx="211">
                        <c:v>1.3582587665400001E+23</c:v>
                      </c:pt>
                      <c:pt idx="212">
                        <c:v>1.3575762887994401E+23</c:v>
                      </c:pt>
                      <c:pt idx="213">
                        <c:v>1.35592105926035E+23</c:v>
                      </c:pt>
                      <c:pt idx="214">
                        <c:v>1.3511536511285799E+23</c:v>
                      </c:pt>
                      <c:pt idx="215">
                        <c:v>1.3627908190013001E+23</c:v>
                      </c:pt>
                      <c:pt idx="216">
                        <c:v>1.3612150622510699E+23</c:v>
                      </c:pt>
                      <c:pt idx="217">
                        <c:v>1.36012555752766E+23</c:v>
                      </c:pt>
                      <c:pt idx="218">
                        <c:v>1.3606656351059E+23</c:v>
                      </c:pt>
                      <c:pt idx="219">
                        <c:v>1.35653246133051E+23</c:v>
                      </c:pt>
                      <c:pt idx="220">
                        <c:v>1.35963376418551E+23</c:v>
                      </c:pt>
                      <c:pt idx="221">
                        <c:v>1.36055235053042E+23</c:v>
                      </c:pt>
                      <c:pt idx="222">
                        <c:v>1.3604669277187599E+23</c:v>
                      </c:pt>
                      <c:pt idx="223">
                        <c:v>1.3620377726440801E+23</c:v>
                      </c:pt>
                      <c:pt idx="224">
                        <c:v>1.35625412759702E+23</c:v>
                      </c:pt>
                      <c:pt idx="225">
                        <c:v>1.35886405308833E+23</c:v>
                      </c:pt>
                      <c:pt idx="226">
                        <c:v>1.36408172688704E+23</c:v>
                      </c:pt>
                      <c:pt idx="227">
                        <c:v>1.3757393247108E+23</c:v>
                      </c:pt>
                      <c:pt idx="228">
                        <c:v>1.3635986770940299E+23</c:v>
                      </c:pt>
                      <c:pt idx="229">
                        <c:v>1.36390174306394E+23</c:v>
                      </c:pt>
                      <c:pt idx="230">
                        <c:v>1.36090967252831E+23</c:v>
                      </c:pt>
                      <c:pt idx="231">
                        <c:v>1.35275591020637E+23</c:v>
                      </c:pt>
                      <c:pt idx="232">
                        <c:v>1.36931655268329E+23</c:v>
                      </c:pt>
                      <c:pt idx="233">
                        <c:v>1.36915822296493E+23</c:v>
                      </c:pt>
                      <c:pt idx="234">
                        <c:v>1.3630209798912499E+23</c:v>
                      </c:pt>
                      <c:pt idx="235">
                        <c:v>1.3687116869833699E+23</c:v>
                      </c:pt>
                      <c:pt idx="236">
                        <c:v>1.3579117770091901E+23</c:v>
                      </c:pt>
                      <c:pt idx="237">
                        <c:v>1.3686080465578201E+23</c:v>
                      </c:pt>
                      <c:pt idx="238">
                        <c:v>1.3751384778860501E+23</c:v>
                      </c:pt>
                      <c:pt idx="239">
                        <c:v>1.3603435568303699E+23</c:v>
                      </c:pt>
                      <c:pt idx="240">
                        <c:v>1.36223161221315E+23</c:v>
                      </c:pt>
                      <c:pt idx="241">
                        <c:v>1.37269510217025E+23</c:v>
                      </c:pt>
                      <c:pt idx="242">
                        <c:v>1.37482811397163E+23</c:v>
                      </c:pt>
                      <c:pt idx="243">
                        <c:v>1.36588778827466E+23</c:v>
                      </c:pt>
                      <c:pt idx="244">
                        <c:v>1.36788415860516E+23</c:v>
                      </c:pt>
                      <c:pt idx="245">
                        <c:v>1.3705960929900299E+23</c:v>
                      </c:pt>
                      <c:pt idx="246">
                        <c:v>1.3604140570377899E+23</c:v>
                      </c:pt>
                      <c:pt idx="247">
                        <c:v>1.36429662775847E+23</c:v>
                      </c:pt>
                      <c:pt idx="248">
                        <c:v>1.37362611387605E+23</c:v>
                      </c:pt>
                      <c:pt idx="249">
                        <c:v>1.36146685970242E+23</c:v>
                      </c:pt>
                      <c:pt idx="250">
                        <c:v>1.37516831963605E+23</c:v>
                      </c:pt>
                      <c:pt idx="251">
                        <c:v>1.37048726298122E+23</c:v>
                      </c:pt>
                      <c:pt idx="252">
                        <c:v>1.3747471550369099E+23</c:v>
                      </c:pt>
                      <c:pt idx="253">
                        <c:v>1.3752800333821401E+23</c:v>
                      </c:pt>
                      <c:pt idx="254">
                        <c:v>1.36941325952393E+23</c:v>
                      </c:pt>
                      <c:pt idx="255">
                        <c:v>1.3676931751501999E+23</c:v>
                      </c:pt>
                      <c:pt idx="256">
                        <c:v>1.3590378451691399E+23</c:v>
                      </c:pt>
                      <c:pt idx="257">
                        <c:v>1.37606824111508E+23</c:v>
                      </c:pt>
                      <c:pt idx="258">
                        <c:v>1.3725950389887099E+23</c:v>
                      </c:pt>
                      <c:pt idx="259">
                        <c:v>1.36837514269146E+23</c:v>
                      </c:pt>
                      <c:pt idx="260">
                        <c:v>1.360001242213E+23</c:v>
                      </c:pt>
                      <c:pt idx="261">
                        <c:v>1.37201887779435E+23</c:v>
                      </c:pt>
                      <c:pt idx="262">
                        <c:v>1.3781764965093999E+23</c:v>
                      </c:pt>
                      <c:pt idx="263">
                        <c:v>1.3734376454211399E+23</c:v>
                      </c:pt>
                      <c:pt idx="264">
                        <c:v>1.37264507495752E+23</c:v>
                      </c:pt>
                      <c:pt idx="265">
                        <c:v>1.37475202145133E+23</c:v>
                      </c:pt>
                      <c:pt idx="266">
                        <c:v>1.37365148643335E+23</c:v>
                      </c:pt>
                      <c:pt idx="267">
                        <c:v>1.3809585632226601E+23</c:v>
                      </c:pt>
                      <c:pt idx="268">
                        <c:v>1.3753941594169101E+23</c:v>
                      </c:pt>
                      <c:pt idx="269">
                        <c:v>1.3716658753422E+23</c:v>
                      </c:pt>
                      <c:pt idx="270">
                        <c:v>1.3782230727927399E+23</c:v>
                      </c:pt>
                      <c:pt idx="271">
                        <c:v>1.3659322160027901E+23</c:v>
                      </c:pt>
                      <c:pt idx="272">
                        <c:v>1.37790144030633E+23</c:v>
                      </c:pt>
                      <c:pt idx="273">
                        <c:v>1.37367118585447E+23</c:v>
                      </c:pt>
                      <c:pt idx="274">
                        <c:v>1.3790189713842E+23</c:v>
                      </c:pt>
                      <c:pt idx="275">
                        <c:v>1.37813197624469E+23</c:v>
                      </c:pt>
                      <c:pt idx="276">
                        <c:v>1.37477615280969E+23</c:v>
                      </c:pt>
                      <c:pt idx="277">
                        <c:v>1.37838445645468E+23</c:v>
                      </c:pt>
                      <c:pt idx="278">
                        <c:v>1.3746912939099101E+23</c:v>
                      </c:pt>
                      <c:pt idx="279">
                        <c:v>1.3752438420601101E+23</c:v>
                      </c:pt>
                      <c:pt idx="280">
                        <c:v>1.3785073542097E+23</c:v>
                      </c:pt>
                      <c:pt idx="281">
                        <c:v>1.37544442033329E+23</c:v>
                      </c:pt>
                      <c:pt idx="282">
                        <c:v>1.38961329447323E+23</c:v>
                      </c:pt>
                      <c:pt idx="283">
                        <c:v>1.37662840481361E+23</c:v>
                      </c:pt>
                      <c:pt idx="284">
                        <c:v>1.37567824009726E+23</c:v>
                      </c:pt>
                      <c:pt idx="285">
                        <c:v>1.3870839297533601E+23</c:v>
                      </c:pt>
                      <c:pt idx="286">
                        <c:v>1.38774184064421E+23</c:v>
                      </c:pt>
                      <c:pt idx="287">
                        <c:v>1.3710738769864299E+23</c:v>
                      </c:pt>
                      <c:pt idx="288">
                        <c:v>1.37724960621908E+23</c:v>
                      </c:pt>
                      <c:pt idx="289">
                        <c:v>1.38261709497667E+23</c:v>
                      </c:pt>
                      <c:pt idx="290">
                        <c:v>1.3794590434159201E+23</c:v>
                      </c:pt>
                      <c:pt idx="291">
                        <c:v>1.38088537225597E+23</c:v>
                      </c:pt>
                      <c:pt idx="292">
                        <c:v>1.37709614173239E+23</c:v>
                      </c:pt>
                      <c:pt idx="293">
                        <c:v>1.3838244111681399E+23</c:v>
                      </c:pt>
                      <c:pt idx="294">
                        <c:v>1.3919699418397501E+23</c:v>
                      </c:pt>
                      <c:pt idx="295">
                        <c:v>1.3805713085419801E+23</c:v>
                      </c:pt>
                      <c:pt idx="296">
                        <c:v>1.37848275588115E+23</c:v>
                      </c:pt>
                      <c:pt idx="297">
                        <c:v>1.3798024957370199E+23</c:v>
                      </c:pt>
                      <c:pt idx="298">
                        <c:v>1.3762948575362801E+23</c:v>
                      </c:pt>
                      <c:pt idx="299">
                        <c:v>1.38240887694403E+23</c:v>
                      </c:pt>
                      <c:pt idx="300">
                        <c:v>1.37767079539693E+23</c:v>
                      </c:pt>
                      <c:pt idx="301">
                        <c:v>1.3866612304602501E+23</c:v>
                      </c:pt>
                      <c:pt idx="302">
                        <c:v>1.38411104881924E+23</c:v>
                      </c:pt>
                      <c:pt idx="303">
                        <c:v>1.3845196720778999E+23</c:v>
                      </c:pt>
                      <c:pt idx="304">
                        <c:v>1.3766679322469999E+23</c:v>
                      </c:pt>
                      <c:pt idx="305">
                        <c:v>1.38865943236087E+23</c:v>
                      </c:pt>
                      <c:pt idx="306">
                        <c:v>1.37531343755015E+23</c:v>
                      </c:pt>
                      <c:pt idx="307">
                        <c:v>1.3814873435875799E+23</c:v>
                      </c:pt>
                      <c:pt idx="308">
                        <c:v>1.38327293702463E+23</c:v>
                      </c:pt>
                      <c:pt idx="309">
                        <c:v>1.3821383153181399E+23</c:v>
                      </c:pt>
                      <c:pt idx="310">
                        <c:v>1.36970415764071E+23</c:v>
                      </c:pt>
                      <c:pt idx="311">
                        <c:v>1.3798101109457799E+23</c:v>
                      </c:pt>
                      <c:pt idx="312">
                        <c:v>1.38025189435152E+23</c:v>
                      </c:pt>
                      <c:pt idx="313">
                        <c:v>1.37992480206139E+23</c:v>
                      </c:pt>
                      <c:pt idx="314">
                        <c:v>1.37220205894982E+23</c:v>
                      </c:pt>
                      <c:pt idx="315">
                        <c:v>1.3688470376646499E+23</c:v>
                      </c:pt>
                      <c:pt idx="316">
                        <c:v>1.38159278619139E+23</c:v>
                      </c:pt>
                      <c:pt idx="317">
                        <c:v>1.3832405576851899E+23</c:v>
                      </c:pt>
                      <c:pt idx="318">
                        <c:v>1.37831948221721E+23</c:v>
                      </c:pt>
                      <c:pt idx="319">
                        <c:v>1.37974209584078E+23</c:v>
                      </c:pt>
                      <c:pt idx="320">
                        <c:v>1.38029398365059E+23</c:v>
                      </c:pt>
                      <c:pt idx="321">
                        <c:v>1.36856654676831E+23</c:v>
                      </c:pt>
                      <c:pt idx="322">
                        <c:v>1.3787797606719901E+23</c:v>
                      </c:pt>
                      <c:pt idx="323">
                        <c:v>1.3747274374333099E+23</c:v>
                      </c:pt>
                      <c:pt idx="324">
                        <c:v>1.3751935219173599E+23</c:v>
                      </c:pt>
                      <c:pt idx="325">
                        <c:v>1.37870754293134E+23</c:v>
                      </c:pt>
                      <c:pt idx="326">
                        <c:v>1.37387442987807E+23</c:v>
                      </c:pt>
                      <c:pt idx="327">
                        <c:v>1.3810173069977601E+23</c:v>
                      </c:pt>
                      <c:pt idx="328">
                        <c:v>1.3801935599364401E+23</c:v>
                      </c:pt>
                      <c:pt idx="329">
                        <c:v>1.3747553966369801E+23</c:v>
                      </c:pt>
                      <c:pt idx="330">
                        <c:v>1.37910401965211E+23</c:v>
                      </c:pt>
                      <c:pt idx="331">
                        <c:v>1.38626118266234E+23</c:v>
                      </c:pt>
                      <c:pt idx="332">
                        <c:v>1.37112999430817E+23</c:v>
                      </c:pt>
                      <c:pt idx="333">
                        <c:v>1.37559259001633E+23</c:v>
                      </c:pt>
                      <c:pt idx="334">
                        <c:v>1.3743518832523899E+23</c:v>
                      </c:pt>
                      <c:pt idx="335">
                        <c:v>1.37547460391498E+23</c:v>
                      </c:pt>
                      <c:pt idx="336">
                        <c:v>1.3784778451172199E+23</c:v>
                      </c:pt>
                      <c:pt idx="337">
                        <c:v>1.36482749736513E+23</c:v>
                      </c:pt>
                      <c:pt idx="338">
                        <c:v>1.37307846914688E+23</c:v>
                      </c:pt>
                      <c:pt idx="339">
                        <c:v>1.3646341540754001E+23</c:v>
                      </c:pt>
                      <c:pt idx="340">
                        <c:v>1.37300834202487E+23</c:v>
                      </c:pt>
                      <c:pt idx="341">
                        <c:v>1.37933873814144E+23</c:v>
                      </c:pt>
                      <c:pt idx="342">
                        <c:v>1.37108563296724E+23</c:v>
                      </c:pt>
                      <c:pt idx="343">
                        <c:v>1.37440323448822E+23</c:v>
                      </c:pt>
                      <c:pt idx="344">
                        <c:v>1.3656936893035099E+23</c:v>
                      </c:pt>
                      <c:pt idx="345">
                        <c:v>1.3697263835036801E+23</c:v>
                      </c:pt>
                      <c:pt idx="346">
                        <c:v>1.37631800824644E+23</c:v>
                      </c:pt>
                      <c:pt idx="347">
                        <c:v>1.36762419154814E+23</c:v>
                      </c:pt>
                      <c:pt idx="348">
                        <c:v>1.3668647284196001E+23</c:v>
                      </c:pt>
                      <c:pt idx="349">
                        <c:v>1.36217173099019E+23</c:v>
                      </c:pt>
                      <c:pt idx="350">
                        <c:v>1.36588222736512E+23</c:v>
                      </c:pt>
                      <c:pt idx="351">
                        <c:v>1.3633398309361E+23</c:v>
                      </c:pt>
                      <c:pt idx="352">
                        <c:v>1.3697738276980701E+23</c:v>
                      </c:pt>
                      <c:pt idx="353">
                        <c:v>1.3662961279537001E+23</c:v>
                      </c:pt>
                      <c:pt idx="354">
                        <c:v>1.3617496988364501E+23</c:v>
                      </c:pt>
                      <c:pt idx="355">
                        <c:v>1.35649538592244E+23</c:v>
                      </c:pt>
                      <c:pt idx="356">
                        <c:v>1.36632153604822E+23</c:v>
                      </c:pt>
                      <c:pt idx="357">
                        <c:v>1.37128770177215E+23</c:v>
                      </c:pt>
                      <c:pt idx="358">
                        <c:v>1.36540204553465E+23</c:v>
                      </c:pt>
                      <c:pt idx="359">
                        <c:v>1.36058765239612E+23</c:v>
                      </c:pt>
                      <c:pt idx="360">
                        <c:v>1.37045770038988E+23</c:v>
                      </c:pt>
                      <c:pt idx="361">
                        <c:v>1.36177115372524E+23</c:v>
                      </c:pt>
                      <c:pt idx="362">
                        <c:v>1.35529692314827E+23</c:v>
                      </c:pt>
                      <c:pt idx="363">
                        <c:v>1.36900061481351E+23</c:v>
                      </c:pt>
                      <c:pt idx="364">
                        <c:v>1.35752964307164E+23</c:v>
                      </c:pt>
                      <c:pt idx="365">
                        <c:v>1.37149151392217E+23</c:v>
                      </c:pt>
                      <c:pt idx="366">
                        <c:v>1.36421051700825E+23</c:v>
                      </c:pt>
                      <c:pt idx="367">
                        <c:v>1.36079339000116E+23</c:v>
                      </c:pt>
                      <c:pt idx="368">
                        <c:v>1.35851256353309E+23</c:v>
                      </c:pt>
                      <c:pt idx="369">
                        <c:v>1.3629623101705101E+23</c:v>
                      </c:pt>
                      <c:pt idx="370">
                        <c:v>1.35989956755872E+23</c:v>
                      </c:pt>
                      <c:pt idx="371">
                        <c:v>1.36203338484851E+23</c:v>
                      </c:pt>
                      <c:pt idx="372">
                        <c:v>1.3610541271146601E+23</c:v>
                      </c:pt>
                      <c:pt idx="373">
                        <c:v>1.3650728621830301E+23</c:v>
                      </c:pt>
                      <c:pt idx="374">
                        <c:v>1.35404838915678E+23</c:v>
                      </c:pt>
                      <c:pt idx="375">
                        <c:v>1.3656290703538199E+23</c:v>
                      </c:pt>
                      <c:pt idx="376">
                        <c:v>1.36311744353799E+23</c:v>
                      </c:pt>
                      <c:pt idx="377">
                        <c:v>1.3589827360952E+23</c:v>
                      </c:pt>
                      <c:pt idx="378">
                        <c:v>1.36729858312868E+23</c:v>
                      </c:pt>
                      <c:pt idx="379">
                        <c:v>1.35760598066674E+23</c:v>
                      </c:pt>
                      <c:pt idx="380">
                        <c:v>1.3637033820441E+23</c:v>
                      </c:pt>
                      <c:pt idx="381">
                        <c:v>1.36103675409952E+23</c:v>
                      </c:pt>
                      <c:pt idx="382">
                        <c:v>1.3617094246415099E+23</c:v>
                      </c:pt>
                      <c:pt idx="383">
                        <c:v>1.3555584343827201E+23</c:v>
                      </c:pt>
                      <c:pt idx="384">
                        <c:v>1.3672783876127301E+23</c:v>
                      </c:pt>
                      <c:pt idx="385">
                        <c:v>1.3589241357980199E+23</c:v>
                      </c:pt>
                      <c:pt idx="386">
                        <c:v>1.36287824830645E+23</c:v>
                      </c:pt>
                      <c:pt idx="387">
                        <c:v>1.35793988811516E+23</c:v>
                      </c:pt>
                      <c:pt idx="388">
                        <c:v>1.3506794326789601E+23</c:v>
                      </c:pt>
                      <c:pt idx="389">
                        <c:v>1.3589953136638601E+23</c:v>
                      </c:pt>
                      <c:pt idx="390">
                        <c:v>1.3634609804971101E+23</c:v>
                      </c:pt>
                      <c:pt idx="391">
                        <c:v>1.3531750044431001E+23</c:v>
                      </c:pt>
                      <c:pt idx="392">
                        <c:v>1.3516396926528001E+23</c:v>
                      </c:pt>
                      <c:pt idx="393">
                        <c:v>1.35484867767754E+23</c:v>
                      </c:pt>
                      <c:pt idx="394">
                        <c:v>1.3502705336465599E+23</c:v>
                      </c:pt>
                      <c:pt idx="395">
                        <c:v>1.33805202308864E+23</c:v>
                      </c:pt>
                      <c:pt idx="396">
                        <c:v>1.35394867036091E+23</c:v>
                      </c:pt>
                      <c:pt idx="397">
                        <c:v>1.3587870494727901E+23</c:v>
                      </c:pt>
                      <c:pt idx="398">
                        <c:v>1.3524258301246801E+23</c:v>
                      </c:pt>
                      <c:pt idx="399">
                        <c:v>1.3606921626952701E+23</c:v>
                      </c:pt>
                      <c:pt idx="400">
                        <c:v>1.34650666694424E+23</c:v>
                      </c:pt>
                      <c:pt idx="401">
                        <c:v>1.35644974004554E+23</c:v>
                      </c:pt>
                      <c:pt idx="402">
                        <c:v>1.34079734689951E+23</c:v>
                      </c:pt>
                      <c:pt idx="403">
                        <c:v>1.3528117689416599E+23</c:v>
                      </c:pt>
                      <c:pt idx="404">
                        <c:v>1.3479248044584699E+23</c:v>
                      </c:pt>
                      <c:pt idx="405">
                        <c:v>1.3512564911726901E+23</c:v>
                      </c:pt>
                      <c:pt idx="406">
                        <c:v>1.34668856995612E+23</c:v>
                      </c:pt>
                      <c:pt idx="407">
                        <c:v>1.34650401497091E+23</c:v>
                      </c:pt>
                      <c:pt idx="408">
                        <c:v>1.34288982753858E+23</c:v>
                      </c:pt>
                      <c:pt idx="409">
                        <c:v>1.34873141146185E+23</c:v>
                      </c:pt>
                      <c:pt idx="410">
                        <c:v>1.3393997849094501E+23</c:v>
                      </c:pt>
                      <c:pt idx="411">
                        <c:v>1.3392397912026999E+23</c:v>
                      </c:pt>
                      <c:pt idx="412">
                        <c:v>1.3508423814007999E+23</c:v>
                      </c:pt>
                      <c:pt idx="413">
                        <c:v>1.35004744784755E+23</c:v>
                      </c:pt>
                      <c:pt idx="414">
                        <c:v>1.34405033726988E+23</c:v>
                      </c:pt>
                      <c:pt idx="415">
                        <c:v>1.3436958566708899E+23</c:v>
                      </c:pt>
                      <c:pt idx="416">
                        <c:v>1.3450878171658699E+23</c:v>
                      </c:pt>
                      <c:pt idx="417">
                        <c:v>1.35385898032323E+23</c:v>
                      </c:pt>
                      <c:pt idx="418">
                        <c:v>1.3506671166073999E+23</c:v>
                      </c:pt>
                      <c:pt idx="419">
                        <c:v>1.3422990686773199E+23</c:v>
                      </c:pt>
                      <c:pt idx="420">
                        <c:v>1.3410811875180999E+23</c:v>
                      </c:pt>
                      <c:pt idx="421">
                        <c:v>1.33398418019832E+23</c:v>
                      </c:pt>
                      <c:pt idx="422">
                        <c:v>1.33728084678662E+23</c:v>
                      </c:pt>
                      <c:pt idx="423">
                        <c:v>1.33356402743506E+23</c:v>
                      </c:pt>
                      <c:pt idx="424">
                        <c:v>1.3415312189969199E+23</c:v>
                      </c:pt>
                      <c:pt idx="425">
                        <c:v>1.34736851715079E+23</c:v>
                      </c:pt>
                      <c:pt idx="426">
                        <c:v>1.33784198415236E+23</c:v>
                      </c:pt>
                      <c:pt idx="427">
                        <c:v>1.33559740964751E+23</c:v>
                      </c:pt>
                      <c:pt idx="428">
                        <c:v>1.34241857479762E+23</c:v>
                      </c:pt>
                      <c:pt idx="429">
                        <c:v>1.34583045968123E+23</c:v>
                      </c:pt>
                      <c:pt idx="430">
                        <c:v>1.3338160601636801E+23</c:v>
                      </c:pt>
                      <c:pt idx="431">
                        <c:v>1.32826218558597E+23</c:v>
                      </c:pt>
                      <c:pt idx="432">
                        <c:v>1.32535659133397E+23</c:v>
                      </c:pt>
                      <c:pt idx="433">
                        <c:v>1.33678191324663E+23</c:v>
                      </c:pt>
                      <c:pt idx="434">
                        <c:v>1.33273240607583E+23</c:v>
                      </c:pt>
                      <c:pt idx="435">
                        <c:v>1.33229568134328E+23</c:v>
                      </c:pt>
                      <c:pt idx="436">
                        <c:v>1.33522514792054E+23</c:v>
                      </c:pt>
                      <c:pt idx="437">
                        <c:v>1.3344181623243001E+23</c:v>
                      </c:pt>
                      <c:pt idx="438">
                        <c:v>1.3211980297683601E+23</c:v>
                      </c:pt>
                      <c:pt idx="439">
                        <c:v>1.32026871790878E+23</c:v>
                      </c:pt>
                      <c:pt idx="440">
                        <c:v>1.3215287042248E+23</c:v>
                      </c:pt>
                      <c:pt idx="441">
                        <c:v>1.32018615235094E+23</c:v>
                      </c:pt>
                      <c:pt idx="442">
                        <c:v>1.3316822801153401E+23</c:v>
                      </c:pt>
                      <c:pt idx="443">
                        <c:v>1.32250790875984E+23</c:v>
                      </c:pt>
                      <c:pt idx="444">
                        <c:v>1.3231794317459999E+23</c:v>
                      </c:pt>
                      <c:pt idx="445">
                        <c:v>1.31510871539096E+23</c:v>
                      </c:pt>
                      <c:pt idx="446">
                        <c:v>1.32136413208845E+23</c:v>
                      </c:pt>
                      <c:pt idx="447">
                        <c:v>1.3194539069641101E+23</c:v>
                      </c:pt>
                      <c:pt idx="448">
                        <c:v>1.31920060356932E+23</c:v>
                      </c:pt>
                      <c:pt idx="449">
                        <c:v>1.3108436145846899E+23</c:v>
                      </c:pt>
                      <c:pt idx="450">
                        <c:v>1.31397187150222E+23</c:v>
                      </c:pt>
                      <c:pt idx="451">
                        <c:v>1.31540796041418E+23</c:v>
                      </c:pt>
                      <c:pt idx="452">
                        <c:v>1.30257820458411E+23</c:v>
                      </c:pt>
                      <c:pt idx="453">
                        <c:v>1.3050708130100901E+23</c:v>
                      </c:pt>
                      <c:pt idx="454">
                        <c:v>1.30310408607787E+23</c:v>
                      </c:pt>
                      <c:pt idx="455">
                        <c:v>1.29819820656185E+23</c:v>
                      </c:pt>
                      <c:pt idx="456">
                        <c:v>1.2902927544305E+23</c:v>
                      </c:pt>
                      <c:pt idx="457">
                        <c:v>1.29371522224645E+23</c:v>
                      </c:pt>
                      <c:pt idx="458">
                        <c:v>1.2957518897530601E+23</c:v>
                      </c:pt>
                      <c:pt idx="459">
                        <c:v>1.28633077410663E+23</c:v>
                      </c:pt>
                      <c:pt idx="460">
                        <c:v>1.28232451283028E+23</c:v>
                      </c:pt>
                      <c:pt idx="461">
                        <c:v>1.2793273852005E+23</c:v>
                      </c:pt>
                      <c:pt idx="462">
                        <c:v>1.26243335260427E+23</c:v>
                      </c:pt>
                      <c:pt idx="463">
                        <c:v>1.26152399842327E+23</c:v>
                      </c:pt>
                      <c:pt idx="464">
                        <c:v>1.25050482481499E+23</c:v>
                      </c:pt>
                      <c:pt idx="465">
                        <c:v>1.2407920069071799E+23</c:v>
                      </c:pt>
                      <c:pt idx="466">
                        <c:v>1.2262104865215199E+23</c:v>
                      </c:pt>
                      <c:pt idx="467">
                        <c:v>1.2081684801763901E+23</c:v>
                      </c:pt>
                      <c:pt idx="468">
                        <c:v>1.19136347137455E+23</c:v>
                      </c:pt>
                      <c:pt idx="469">
                        <c:v>1.16360349260175E+23</c:v>
                      </c:pt>
                      <c:pt idx="470">
                        <c:v>1.13877143188722E+23</c:v>
                      </c:pt>
                      <c:pt idx="471">
                        <c:v>1.09629666035364E+23</c:v>
                      </c:pt>
                      <c:pt idx="472">
                        <c:v>1.05813839480243E+23</c:v>
                      </c:pt>
                      <c:pt idx="473">
                        <c:v>1.00566943095437E+23</c:v>
                      </c:pt>
                      <c:pt idx="474">
                        <c:v>9.5375495386925707E+22</c:v>
                      </c:pt>
                      <c:pt idx="475">
                        <c:v>8.9855739148947107E+22</c:v>
                      </c:pt>
                      <c:pt idx="476">
                        <c:v>8.3381920456997605E+22</c:v>
                      </c:pt>
                      <c:pt idx="477">
                        <c:v>7.6374335028078896E+22</c:v>
                      </c:pt>
                      <c:pt idx="478">
                        <c:v>6.9192673344907601E+22</c:v>
                      </c:pt>
                      <c:pt idx="479">
                        <c:v>6.1353529727947503E+22</c:v>
                      </c:pt>
                      <c:pt idx="480">
                        <c:v>5.3109703915723496E+22</c:v>
                      </c:pt>
                      <c:pt idx="481">
                        <c:v>4.3811829060051898E+22</c:v>
                      </c:pt>
                      <c:pt idx="482">
                        <c:v>3.3915099842189998E+22</c:v>
                      </c:pt>
                      <c:pt idx="483">
                        <c:v>2.2952394315847199E+22</c:v>
                      </c:pt>
                      <c:pt idx="484">
                        <c:v>1.07202373495227E+22</c:v>
                      </c:pt>
                      <c:pt idx="485">
                        <c:v>2.48941463144714E+21</c:v>
                      </c:pt>
                      <c:pt idx="486">
                        <c:v>3.6516658726750598E+20</c:v>
                      </c:pt>
                      <c:pt idx="487">
                        <c:v>1.8084471750708101E+20</c:v>
                      </c:pt>
                      <c:pt idx="488">
                        <c:v>1.4117620267424901E+20</c:v>
                      </c:pt>
                      <c:pt idx="489">
                        <c:v>1.23483153083855E+20</c:v>
                      </c:pt>
                      <c:pt idx="490">
                        <c:v>1.1288500156345E+20</c:v>
                      </c:pt>
                      <c:pt idx="491">
                        <c:v>1.05574064453174E+20</c:v>
                      </c:pt>
                      <c:pt idx="492">
                        <c:v>1.0009995014976501E+20</c:v>
                      </c:pt>
                      <c:pt idx="493">
                        <c:v>9.57151243671388E+19</c:v>
                      </c:pt>
                      <c:pt idx="494">
                        <c:v>9.2120270311778697E+19</c:v>
                      </c:pt>
                      <c:pt idx="495">
                        <c:v>8.9036988250875199E+19</c:v>
                      </c:pt>
                      <c:pt idx="496">
                        <c:v>8.6371739699029901E+19</c:v>
                      </c:pt>
                      <c:pt idx="497">
                        <c:v>8.4010458573044597E+19</c:v>
                      </c:pt>
                      <c:pt idx="498">
                        <c:v>8.1887278478027899E+19</c:v>
                      </c:pt>
                      <c:pt idx="499">
                        <c:v>7.9952445394938003E+19</c:v>
                      </c:pt>
                      <c:pt idx="500">
                        <c:v>7.8191452759003496E+19</c:v>
                      </c:pt>
                      <c:pt idx="501">
                        <c:v>7.6565174252311298E+19</c:v>
                      </c:pt>
                      <c:pt idx="502">
                        <c:v>7.5041870687117705E+19</c:v>
                      </c:pt>
                      <c:pt idx="503">
                        <c:v>7.3619653747029901E+19</c:v>
                      </c:pt>
                      <c:pt idx="504">
                        <c:v>7.2298288900661297E+19</c:v>
                      </c:pt>
                      <c:pt idx="505">
                        <c:v>7.1026636238355898E+19</c:v>
                      </c:pt>
                      <c:pt idx="506">
                        <c:v>6.9833353574603801E+19</c:v>
                      </c:pt>
                      <c:pt idx="507">
                        <c:v>6.8706258146160099E+19</c:v>
                      </c:pt>
                      <c:pt idx="508">
                        <c:v>6.7619133580303098E+19</c:v>
                      </c:pt>
                      <c:pt idx="509">
                        <c:v>6.6593602327670202E+19</c:v>
                      </c:pt>
                      <c:pt idx="510">
                        <c:v>6.5596984978604802E+19</c:v>
                      </c:pt>
                      <c:pt idx="511">
                        <c:v>6.4642535725299999E+19</c:v>
                      </c:pt>
                      <c:pt idx="512">
                        <c:v>6.3715555438220698E+19</c:v>
                      </c:pt>
                      <c:pt idx="513">
                        <c:v>6.2825112927648899E+19</c:v>
                      </c:pt>
                      <c:pt idx="514">
                        <c:v>6.1966047628345098E+19</c:v>
                      </c:pt>
                      <c:pt idx="515">
                        <c:v>6.1133337431667704E+19</c:v>
                      </c:pt>
                      <c:pt idx="516">
                        <c:v>6.0318360215979303E+19</c:v>
                      </c:pt>
                      <c:pt idx="517">
                        <c:v>5.9542206913398997E+19</c:v>
                      </c:pt>
                      <c:pt idx="518">
                        <c:v>5.8780037208524399E+19</c:v>
                      </c:pt>
                      <c:pt idx="519">
                        <c:v>5.8025063933640196E+19</c:v>
                      </c:pt>
                      <c:pt idx="520">
                        <c:v>5.73010055385571E+19</c:v>
                      </c:pt>
                      <c:pt idx="521">
                        <c:v>5.6589164096157999E+19</c:v>
                      </c:pt>
                      <c:pt idx="522">
                        <c:v>5.5897185373197197E+19</c:v>
                      </c:pt>
                      <c:pt idx="523">
                        <c:v>5.5212827754597802E+19</c:v>
                      </c:pt>
                      <c:pt idx="524">
                        <c:v>5.4539113712784499E+19</c:v>
                      </c:pt>
                      <c:pt idx="525">
                        <c:v>5.3899113442116796E+19</c:v>
                      </c:pt>
                      <c:pt idx="526">
                        <c:v>5.3252608908089803E+19</c:v>
                      </c:pt>
                      <c:pt idx="527">
                        <c:v>5.2620717200107602E+19</c:v>
                      </c:pt>
                      <c:pt idx="528">
                        <c:v>5.1995009342123E+19</c:v>
                      </c:pt>
                      <c:pt idx="529">
                        <c:v>5.1386568540722201E+19</c:v>
                      </c:pt>
                      <c:pt idx="530">
                        <c:v>5.0791347003231699E+19</c:v>
                      </c:pt>
                      <c:pt idx="531">
                        <c:v>5.0198495737898902E+19</c:v>
                      </c:pt>
                      <c:pt idx="532">
                        <c:v>4.9611697780392403E+19</c:v>
                      </c:pt>
                      <c:pt idx="533">
                        <c:v>4.9039196016983998E+19</c:v>
                      </c:pt>
                      <c:pt idx="534">
                        <c:v>4.8464927994779599E+19</c:v>
                      </c:pt>
                      <c:pt idx="535">
                        <c:v>4.7908521927631602E+19</c:v>
                      </c:pt>
                      <c:pt idx="536">
                        <c:v>4.7348788282918601E+19</c:v>
                      </c:pt>
                      <c:pt idx="537">
                        <c:v>4.6797130354708701E+19</c:v>
                      </c:pt>
                      <c:pt idx="538">
                        <c:v>4.62424769787242E+19</c:v>
                      </c:pt>
                      <c:pt idx="539">
                        <c:v>4.5706766370949997E+19</c:v>
                      </c:pt>
                      <c:pt idx="540">
                        <c:v>4.5176363447757103E+19</c:v>
                      </c:pt>
                      <c:pt idx="541">
                        <c:v>4.4644268548938097E+19</c:v>
                      </c:pt>
                      <c:pt idx="542">
                        <c:v>4.4120976083983598E+19</c:v>
                      </c:pt>
                      <c:pt idx="543">
                        <c:v>4.3592265916958302E+19</c:v>
                      </c:pt>
                      <c:pt idx="544">
                        <c:v>4.3071384133614698E+19</c:v>
                      </c:pt>
                      <c:pt idx="545">
                        <c:v>4.2557034257458299E+19</c:v>
                      </c:pt>
                      <c:pt idx="546">
                        <c:v>4.2037131543335297E+19</c:v>
                      </c:pt>
                      <c:pt idx="547">
                        <c:v>4.1524154626658599E+19</c:v>
                      </c:pt>
                      <c:pt idx="548">
                        <c:v>4.1014111768601199E+19</c:v>
                      </c:pt>
                      <c:pt idx="549">
                        <c:v>4.05060322193804E+19</c:v>
                      </c:pt>
                      <c:pt idx="550">
                        <c:v>4.0001102834967396E+19</c:v>
                      </c:pt>
                      <c:pt idx="551">
                        <c:v>3.94937309752885E+19</c:v>
                      </c:pt>
                      <c:pt idx="552">
                        <c:v>3.8984775210298597E+19</c:v>
                      </c:pt>
                      <c:pt idx="553">
                        <c:v>3.8489095174249701E+19</c:v>
                      </c:pt>
                      <c:pt idx="554">
                        <c:v>3.7981072812977701E+19</c:v>
                      </c:pt>
                      <c:pt idx="555">
                        <c:v>3.7477845722384998E+19</c:v>
                      </c:pt>
                      <c:pt idx="556">
                        <c:v>3.69749527302009E+19</c:v>
                      </c:pt>
                      <c:pt idx="557">
                        <c:v>3.6470045772923802E+19</c:v>
                      </c:pt>
                      <c:pt idx="558">
                        <c:v>3.59738075209279E+19</c:v>
                      </c:pt>
                      <c:pt idx="559">
                        <c:v>3.54688895272856E+19</c:v>
                      </c:pt>
                      <c:pt idx="560">
                        <c:v>3.4963099433099002E+19</c:v>
                      </c:pt>
                      <c:pt idx="561">
                        <c:v>3.44614722148847E+19</c:v>
                      </c:pt>
                      <c:pt idx="562">
                        <c:v>3.39604130430587E+19</c:v>
                      </c:pt>
                      <c:pt idx="563">
                        <c:v>3.3452767433242001E+19</c:v>
                      </c:pt>
                      <c:pt idx="564">
                        <c:v>3.2951005031382798E+19</c:v>
                      </c:pt>
                      <c:pt idx="565">
                        <c:v>3.2443409049527898E+19</c:v>
                      </c:pt>
                      <c:pt idx="566">
                        <c:v>3.1935271925613101E+19</c:v>
                      </c:pt>
                      <c:pt idx="567">
                        <c:v>3.14209773146508E+19</c:v>
                      </c:pt>
                      <c:pt idx="568">
                        <c:v>3.0910441334241599E+19</c:v>
                      </c:pt>
                      <c:pt idx="569">
                        <c:v>3.0401805852942E+19</c:v>
                      </c:pt>
                      <c:pt idx="570">
                        <c:v>2.9887252870314201E+19</c:v>
                      </c:pt>
                      <c:pt idx="571">
                        <c:v>2.9370180380173799E+19</c:v>
                      </c:pt>
                      <c:pt idx="572">
                        <c:v>2.88502004082881E+19</c:v>
                      </c:pt>
                      <c:pt idx="573">
                        <c:v>2.8325007046275301E+19</c:v>
                      </c:pt>
                      <c:pt idx="574">
                        <c:v>2.7798216628642398E+19</c:v>
                      </c:pt>
                      <c:pt idx="575">
                        <c:v>2.72694954128046E+19</c:v>
                      </c:pt>
                      <c:pt idx="576">
                        <c:v>2.6735113964441899E+19</c:v>
                      </c:pt>
                      <c:pt idx="577">
                        <c:v>2.6200109501394002E+19</c:v>
                      </c:pt>
                      <c:pt idx="578">
                        <c:v>2.5654309560076599E+19</c:v>
                      </c:pt>
                      <c:pt idx="579">
                        <c:v>2.5106814830883598E+19</c:v>
                      </c:pt>
                      <c:pt idx="580">
                        <c:v>2.4555654151046701E+19</c:v>
                      </c:pt>
                      <c:pt idx="581">
                        <c:v>2.3988237831358702E+19</c:v>
                      </c:pt>
                      <c:pt idx="582">
                        <c:v>2.3417240507326099E+19</c:v>
                      </c:pt>
                      <c:pt idx="583">
                        <c:v>2.28444249097257E+19</c:v>
                      </c:pt>
                      <c:pt idx="584">
                        <c:v>2.2257576117131399E+19</c:v>
                      </c:pt>
                      <c:pt idx="585">
                        <c:v>2.1658762395357798E+19</c:v>
                      </c:pt>
                      <c:pt idx="586">
                        <c:v>2.1049348661123801E+19</c:v>
                      </c:pt>
                      <c:pt idx="587">
                        <c:v>2.0427345052943602E+19</c:v>
                      </c:pt>
                      <c:pt idx="588">
                        <c:v>1.9790947030398398E+19</c:v>
                      </c:pt>
                      <c:pt idx="589">
                        <c:v>1.9138246164615098E+19</c:v>
                      </c:pt>
                      <c:pt idx="590">
                        <c:v>1.8466002700635001E+19</c:v>
                      </c:pt>
                      <c:pt idx="591">
                        <c:v>1.77700140623964E+19</c:v>
                      </c:pt>
                      <c:pt idx="592">
                        <c:v>1.7052327995149199E+19</c:v>
                      </c:pt>
                      <c:pt idx="593">
                        <c:v>1.6308148223458099E+19</c:v>
                      </c:pt>
                      <c:pt idx="594">
                        <c:v>1.55280505004607E+19</c:v>
                      </c:pt>
                      <c:pt idx="595">
                        <c:v>1.4714366512155099E+19</c:v>
                      </c:pt>
                      <c:pt idx="596">
                        <c:v>1.3848613182272299E+19</c:v>
                      </c:pt>
                      <c:pt idx="597">
                        <c:v>1.29146078236316E+19</c:v>
                      </c:pt>
                      <c:pt idx="598">
                        <c:v>1.1926847337967E+19</c:v>
                      </c:pt>
                      <c:pt idx="599">
                        <c:v>1.08587989918626E+19</c:v>
                      </c:pt>
                      <c:pt idx="600">
                        <c:v>9.6722856762792305E+18</c:v>
                      </c:pt>
                      <c:pt idx="601">
                        <c:v>8.3150451361544602E+18</c:v>
                      </c:pt>
                    </c:numCache>
                  </c:numRef>
                </c:yVal>
                <c:smooth val="1"/>
                <c:extLst>
                  <c:ext xmlns:c16="http://schemas.microsoft.com/office/drawing/2014/chart" uri="{C3380CC4-5D6E-409C-BE32-E72D297353CC}">
                    <c16:uniqueId val="{00000001-AC86-4241-AC36-0F191BB39D0F}"/>
                  </c:ext>
                </c:extLst>
              </c15:ser>
            </c15:filteredScatterSeries>
          </c:ext>
        </c:extLst>
      </c:scatterChart>
      <c:valAx>
        <c:axId val="1619615408"/>
        <c:scaling>
          <c:orientation val="maxMin"/>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V [V]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619611600"/>
        <c:crosses val="autoZero"/>
        <c:crossBetween val="midCat"/>
      </c:valAx>
      <c:valAx>
        <c:axId val="1619611600"/>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C^-2</a:t>
                </a:r>
                <a:r>
                  <a:rPr lang="it-IT" baseline="0"/>
                  <a:t> [F^-2]</a:t>
                </a:r>
                <a:endParaRPr lang="it-IT"/>
              </a:p>
            </c:rich>
          </c:tx>
          <c:layout>
            <c:manualLayout>
              <c:xMode val="edge"/>
              <c:yMode val="edge"/>
              <c:x val="4.9561528184428209E-2"/>
              <c:y val="0.3358235812756792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6196154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Protons</a:t>
            </a:r>
          </a:p>
        </c:rich>
      </c:tx>
      <c:layout>
        <c:manualLayout>
          <c:xMode val="edge"/>
          <c:yMode val="edge"/>
          <c:x val="0.45408525720881199"/>
          <c:y val="3.387097204355749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07583031828072"/>
          <c:y val="0.15380710614771501"/>
          <c:w val="0.68779562105787795"/>
          <c:h val="0.68686529457593004"/>
        </c:manualLayout>
      </c:layout>
      <c:scatterChart>
        <c:scatterStyle val="lineMarker"/>
        <c:varyColors val="0"/>
        <c:ser>
          <c:idx val="0"/>
          <c:order val="0"/>
          <c:tx>
            <c:strRef>
              <c:f>'GLayer Vdep'!$F$13</c:f>
              <c:strCache>
                <c:ptCount val="1"/>
                <c:pt idx="0">
                  <c:v>WF15</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exp"/>
            <c:intercept val="1"/>
            <c:dispRSqr val="0"/>
            <c:dispEq val="1"/>
            <c:trendlineLbl>
              <c:layout>
                <c:manualLayout>
                  <c:x val="-2.44707168802204E-2"/>
                  <c:y val="-7.2789696823685204E-2"/>
                </c:manualLayout>
              </c:layout>
              <c:tx>
                <c:rich>
                  <a:bodyPr rot="0" spcFirstLastPara="1" vertOverflow="ellipsis" vert="horz" wrap="square" anchor="ctr" anchorCtr="1"/>
                  <a:lstStyle/>
                  <a:p>
                    <a:pPr>
                      <a:defRPr sz="900" b="0" i="0" u="none" strike="noStrike" kern="1200" baseline="0">
                        <a:solidFill>
                          <a:schemeClr val="accent1">
                            <a:lumMod val="75000"/>
                          </a:schemeClr>
                        </a:solidFill>
                        <a:latin typeface="+mn-lt"/>
                        <a:ea typeface="+mn-ea"/>
                        <a:cs typeface="+mn-cs"/>
                      </a:defRPr>
                    </a:pPr>
                    <a:r>
                      <a:rPr lang="en-US" sz="2000" baseline="0" dirty="0"/>
                      <a:t>y</a:t>
                    </a:r>
                    <a:r>
                      <a:rPr lang="en-US" baseline="0" dirty="0"/>
                      <a:t> </a:t>
                    </a:r>
                    <a:r>
                      <a:rPr lang="en-US" sz="2000" baseline="0" dirty="0"/>
                      <a:t>= e</a:t>
                    </a:r>
                    <a:r>
                      <a:rPr lang="en-US" sz="2000" baseline="30000" dirty="0"/>
                      <a:t>-4,38E-16x</a:t>
                    </a:r>
                    <a:endParaRPr lang="en-US" sz="2000" dirty="0"/>
                  </a:p>
                </c:rich>
              </c:tx>
              <c:numFmt formatCode="0.00E+00" sourceLinked="0"/>
              <c:spPr>
                <a:noFill/>
                <a:ln>
                  <a:noFill/>
                </a:ln>
                <a:effectLst/>
              </c:spPr>
              <c:txPr>
                <a:bodyPr rot="0" spcFirstLastPara="1" vertOverflow="ellipsis" vert="horz" wrap="square" anchor="ctr" anchorCtr="1"/>
                <a:lstStyle/>
                <a:p>
                  <a:pPr>
                    <a:defRPr sz="900" b="0" i="0" u="none" strike="noStrike" kern="1200" baseline="0">
                      <a:solidFill>
                        <a:schemeClr val="accent1">
                          <a:lumMod val="75000"/>
                        </a:schemeClr>
                      </a:solidFill>
                      <a:latin typeface="+mn-lt"/>
                      <a:ea typeface="+mn-ea"/>
                      <a:cs typeface="+mn-cs"/>
                    </a:defRPr>
                  </a:pPr>
                  <a:endParaRPr lang="it-IT"/>
                </a:p>
              </c:txPr>
            </c:trendlineLbl>
          </c:trendline>
          <c:xVal>
            <c:numRef>
              <c:f>'GLayer Vdep'!$C$14:$C$16</c:f>
              <c:numCache>
                <c:formatCode>General</c:formatCode>
                <c:ptCount val="3"/>
                <c:pt idx="0">
                  <c:v>0</c:v>
                </c:pt>
                <c:pt idx="1">
                  <c:v>1002000000000000</c:v>
                </c:pt>
                <c:pt idx="2">
                  <c:v>5010000000000000</c:v>
                </c:pt>
              </c:numCache>
            </c:numRef>
          </c:xVal>
          <c:yVal>
            <c:numRef>
              <c:f>'GLayer Vdep'!$F$14:$F$16</c:f>
              <c:numCache>
                <c:formatCode>General</c:formatCode>
                <c:ptCount val="3"/>
                <c:pt idx="0">
                  <c:v>1</c:v>
                </c:pt>
                <c:pt idx="1">
                  <c:v>0.67586206896551704</c:v>
                </c:pt>
                <c:pt idx="2">
                  <c:v>0.11034482758620701</c:v>
                </c:pt>
              </c:numCache>
            </c:numRef>
          </c:yVal>
          <c:smooth val="0"/>
          <c:extLst>
            <c:ext xmlns:c16="http://schemas.microsoft.com/office/drawing/2014/chart" uri="{C3380CC4-5D6E-409C-BE32-E72D297353CC}">
              <c16:uniqueId val="{00000001-163E-4524-B270-F5BC9BF634B6}"/>
            </c:ext>
          </c:extLst>
        </c:ser>
        <c:ser>
          <c:idx val="1"/>
          <c:order val="1"/>
          <c:tx>
            <c:strRef>
              <c:f>'GLayer Vdep'!$H$13</c:f>
              <c:strCache>
                <c:ptCount val="1"/>
                <c:pt idx="0">
                  <c:v>WF14</c:v>
                </c:pt>
              </c:strCache>
            </c:strRef>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exp"/>
            <c:intercept val="1"/>
            <c:dispRSqr val="0"/>
            <c:dispEq val="1"/>
            <c:trendlineLbl>
              <c:layout>
                <c:manualLayout>
                  <c:x val="-1.9081670516086301E-2"/>
                  <c:y val="-3.4174387971751603E-2"/>
                </c:manualLayout>
              </c:layout>
              <c:tx>
                <c:rich>
                  <a:bodyPr rot="0" spcFirstLastPara="1" vertOverflow="ellipsis" vert="horz" wrap="square" anchor="ctr" anchorCtr="1"/>
                  <a:lstStyle/>
                  <a:p>
                    <a:pPr>
                      <a:defRPr sz="900" b="0" i="0" u="none" strike="noStrike" kern="1200" baseline="0">
                        <a:solidFill>
                          <a:schemeClr val="accent2"/>
                        </a:solidFill>
                        <a:latin typeface="+mn-lt"/>
                        <a:ea typeface="+mn-ea"/>
                        <a:cs typeface="+mn-cs"/>
                      </a:defRPr>
                    </a:pPr>
                    <a:r>
                      <a:rPr lang="en-US" sz="2000" baseline="0" dirty="0">
                        <a:solidFill>
                          <a:schemeClr val="accent2"/>
                        </a:solidFill>
                      </a:rPr>
                      <a:t>y = e</a:t>
                    </a:r>
                    <a:r>
                      <a:rPr lang="en-US" sz="2000" baseline="30000" dirty="0">
                        <a:solidFill>
                          <a:schemeClr val="accent2"/>
                        </a:solidFill>
                      </a:rPr>
                      <a:t>-8,35E-16x</a:t>
                    </a:r>
                    <a:endParaRPr lang="en-US" sz="2000" dirty="0">
                      <a:solidFill>
                        <a:schemeClr val="accent2"/>
                      </a:solidFill>
                    </a:endParaRPr>
                  </a:p>
                </c:rich>
              </c:tx>
              <c:numFmt formatCode="0.00E+00" sourceLinked="0"/>
              <c:spPr>
                <a:noFill/>
                <a:ln>
                  <a:noFill/>
                </a:ln>
                <a:effectLst/>
              </c:spPr>
              <c:txPr>
                <a:bodyPr rot="0" spcFirstLastPara="1" vertOverflow="ellipsis" vert="horz" wrap="square" anchor="ctr" anchorCtr="1"/>
                <a:lstStyle/>
                <a:p>
                  <a:pPr>
                    <a:defRPr sz="900" b="0" i="0" u="none" strike="noStrike" kern="1200" baseline="0">
                      <a:solidFill>
                        <a:schemeClr val="accent2"/>
                      </a:solidFill>
                      <a:latin typeface="+mn-lt"/>
                      <a:ea typeface="+mn-ea"/>
                      <a:cs typeface="+mn-cs"/>
                    </a:defRPr>
                  </a:pPr>
                  <a:endParaRPr lang="it-IT"/>
                </a:p>
              </c:txPr>
            </c:trendlineLbl>
          </c:trendline>
          <c:xVal>
            <c:numRef>
              <c:f>'GLayer Vdep'!$C$14:$C$15</c:f>
              <c:numCache>
                <c:formatCode>General</c:formatCode>
                <c:ptCount val="2"/>
                <c:pt idx="0">
                  <c:v>0</c:v>
                </c:pt>
                <c:pt idx="1">
                  <c:v>1002000000000000</c:v>
                </c:pt>
              </c:numCache>
            </c:numRef>
          </c:xVal>
          <c:yVal>
            <c:numRef>
              <c:f>'GLayer Vdep'!$H$14:$H$15</c:f>
              <c:numCache>
                <c:formatCode>General</c:formatCode>
                <c:ptCount val="2"/>
                <c:pt idx="0">
                  <c:v>1</c:v>
                </c:pt>
                <c:pt idx="1">
                  <c:v>0.43333333333333302</c:v>
                </c:pt>
              </c:numCache>
            </c:numRef>
          </c:yVal>
          <c:smooth val="0"/>
          <c:extLst>
            <c:ext xmlns:c16="http://schemas.microsoft.com/office/drawing/2014/chart" uri="{C3380CC4-5D6E-409C-BE32-E72D297353CC}">
              <c16:uniqueId val="{00000003-163E-4524-B270-F5BC9BF634B6}"/>
            </c:ext>
          </c:extLst>
        </c:ser>
        <c:ser>
          <c:idx val="2"/>
          <c:order val="2"/>
          <c:tx>
            <c:strRef>
              <c:f>'GLayer Vdep'!$D$13</c:f>
              <c:strCache>
                <c:ptCount val="1"/>
                <c:pt idx="0">
                  <c:v>WF6</c:v>
                </c:pt>
              </c:strCache>
            </c:strRef>
          </c:tx>
          <c:spPr>
            <a:ln w="25400" cap="rnd">
              <a:no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exp"/>
            <c:dispRSqr val="0"/>
            <c:dispEq val="1"/>
            <c:trendlineLbl>
              <c:layout>
                <c:manualLayout>
                  <c:x val="0.195057426495235"/>
                  <c:y val="-0.45474965558585101"/>
                </c:manualLayout>
              </c:layout>
              <c:tx>
                <c:rich>
                  <a:bodyPr rot="0" spcFirstLastPara="1" vertOverflow="ellipsis" vert="horz" wrap="square" anchor="ctr" anchorCtr="1"/>
                  <a:lstStyle/>
                  <a:p>
                    <a:pPr>
                      <a:defRPr sz="900" b="0" i="0" u="none" strike="noStrike" kern="1200" baseline="0">
                        <a:solidFill>
                          <a:schemeClr val="accent3">
                            <a:lumMod val="75000"/>
                          </a:schemeClr>
                        </a:solidFill>
                        <a:latin typeface="+mn-lt"/>
                        <a:ea typeface="+mn-ea"/>
                        <a:cs typeface="+mn-cs"/>
                      </a:defRPr>
                    </a:pPr>
                    <a:r>
                      <a:rPr lang="en-US" sz="2000" baseline="0" dirty="0"/>
                      <a:t>y = 1,02e</a:t>
                    </a:r>
                    <a:r>
                      <a:rPr lang="en-US" sz="2000" baseline="30000" dirty="0"/>
                      <a:t>-2,62E-16x</a:t>
                    </a:r>
                    <a:endParaRPr lang="en-US" sz="2000" dirty="0"/>
                  </a:p>
                </c:rich>
              </c:tx>
              <c:numFmt formatCode="0.00E+00" sourceLinked="0"/>
              <c:spPr>
                <a:noFill/>
                <a:ln>
                  <a:noFill/>
                </a:ln>
                <a:effectLst/>
              </c:spPr>
              <c:txPr>
                <a:bodyPr rot="0" spcFirstLastPara="1" vertOverflow="ellipsis" vert="horz" wrap="square" anchor="ctr" anchorCtr="1"/>
                <a:lstStyle/>
                <a:p>
                  <a:pPr>
                    <a:defRPr sz="900" b="0" i="0" u="none" strike="noStrike" kern="1200" baseline="0">
                      <a:solidFill>
                        <a:schemeClr val="accent3">
                          <a:lumMod val="75000"/>
                        </a:schemeClr>
                      </a:solidFill>
                      <a:latin typeface="+mn-lt"/>
                      <a:ea typeface="+mn-ea"/>
                      <a:cs typeface="+mn-cs"/>
                    </a:defRPr>
                  </a:pPr>
                  <a:endParaRPr lang="it-IT"/>
                </a:p>
              </c:txPr>
            </c:trendlineLbl>
          </c:trendline>
          <c:xVal>
            <c:numRef>
              <c:f>'GLayer Vdep'!$C$14:$C$16</c:f>
              <c:numCache>
                <c:formatCode>General</c:formatCode>
                <c:ptCount val="3"/>
                <c:pt idx="0">
                  <c:v>0</c:v>
                </c:pt>
                <c:pt idx="1">
                  <c:v>1002000000000000</c:v>
                </c:pt>
                <c:pt idx="2">
                  <c:v>5010000000000000</c:v>
                </c:pt>
              </c:numCache>
            </c:numRef>
          </c:xVal>
          <c:yVal>
            <c:numRef>
              <c:f>'GLayer Vdep'!$D$14:$D$16</c:f>
              <c:numCache>
                <c:formatCode>General</c:formatCode>
                <c:ptCount val="3"/>
                <c:pt idx="0">
                  <c:v>1</c:v>
                </c:pt>
                <c:pt idx="1">
                  <c:v>0.79824561403508798</c:v>
                </c:pt>
                <c:pt idx="2">
                  <c:v>0.27192982456140402</c:v>
                </c:pt>
              </c:numCache>
            </c:numRef>
          </c:yVal>
          <c:smooth val="0"/>
          <c:extLst>
            <c:ext xmlns:c16="http://schemas.microsoft.com/office/drawing/2014/chart" uri="{C3380CC4-5D6E-409C-BE32-E72D297353CC}">
              <c16:uniqueId val="{00000005-163E-4524-B270-F5BC9BF634B6}"/>
            </c:ext>
          </c:extLst>
        </c:ser>
        <c:dLbls>
          <c:showLegendKey val="0"/>
          <c:showVal val="0"/>
          <c:showCatName val="0"/>
          <c:showSerName val="0"/>
          <c:showPercent val="0"/>
          <c:showBubbleSize val="0"/>
        </c:dLbls>
        <c:axId val="1923949472"/>
        <c:axId val="1923955840"/>
      </c:scatterChart>
      <c:valAx>
        <c:axId val="1923949472"/>
        <c:scaling>
          <c:logBase val="10"/>
          <c:orientation val="minMax"/>
          <c:min val="1000000000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Fluence [p/cm</a:t>
                </a:r>
                <a:r>
                  <a:rPr lang="it-IT" baseline="30000"/>
                  <a:t>2</a:t>
                </a:r>
                <a:r>
                  <a:rPr lang="it-IT" baseline="0"/>
                  <a:t>]</a:t>
                </a:r>
                <a:endParaRPr lang="it-IT"/>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923955840"/>
        <c:crossesAt val="0"/>
        <c:crossBetween val="midCat"/>
      </c:valAx>
      <c:valAx>
        <c:axId val="192395584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Gain</a:t>
                </a:r>
                <a:r>
                  <a:rPr lang="it-IT" baseline="0"/>
                  <a:t> layer fraction</a:t>
                </a:r>
                <a:endParaRPr lang="it-IT"/>
              </a:p>
            </c:rich>
          </c:tx>
          <c:layout>
            <c:manualLayout>
              <c:xMode val="edge"/>
              <c:yMode val="edge"/>
              <c:x val="1.5620640189710801E-2"/>
              <c:y val="0.32728382910469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923949472"/>
        <c:crosses val="autoZero"/>
        <c:crossBetween val="midCat"/>
      </c:valAx>
      <c:spPr>
        <a:noFill/>
        <a:ln>
          <a:noFill/>
        </a:ln>
        <a:effectLst/>
      </c:spPr>
    </c:plotArea>
    <c:legend>
      <c:legendPos val="r"/>
      <c:layout>
        <c:manualLayout>
          <c:xMode val="edge"/>
          <c:yMode val="edge"/>
          <c:x val="0.80691213330284195"/>
          <c:y val="0.347282069335628"/>
          <c:w val="0.16097866429143001"/>
          <c:h val="0.252567215210466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Neutrons</a:t>
            </a:r>
          </a:p>
        </c:rich>
      </c:tx>
      <c:layout>
        <c:manualLayout>
          <c:xMode val="edge"/>
          <c:yMode val="edge"/>
          <c:x val="0.40269639234919502"/>
          <c:y val="4.429299156635690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5109429683652101"/>
          <c:y val="0.15795345880366901"/>
          <c:w val="0.65255970667936403"/>
          <c:h val="0.66789421386940495"/>
        </c:manualLayout>
      </c:layout>
      <c:scatterChart>
        <c:scatterStyle val="lineMarker"/>
        <c:varyColors val="0"/>
        <c:ser>
          <c:idx val="0"/>
          <c:order val="0"/>
          <c:tx>
            <c:strRef>
              <c:f>'Neutron Vs Proton'!$H$15</c:f>
              <c:strCache>
                <c:ptCount val="1"/>
                <c:pt idx="0">
                  <c:v>W15</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exp"/>
            <c:intercept val="1"/>
            <c:dispRSqr val="0"/>
            <c:dispEq val="1"/>
            <c:trendlineLbl>
              <c:layout>
                <c:manualLayout>
                  <c:x val="0.12382940265417799"/>
                  <c:y val="7.4519870291523502E-2"/>
                </c:manualLayout>
              </c:layout>
              <c:tx>
                <c:rich>
                  <a:bodyPr rot="0" spcFirstLastPara="1" vertOverflow="ellipsis" vert="horz" wrap="square" anchor="ctr" anchorCtr="1"/>
                  <a:lstStyle/>
                  <a:p>
                    <a:pPr>
                      <a:defRPr sz="900" b="0" i="0" u="none" strike="noStrike" kern="1200" baseline="0">
                        <a:solidFill>
                          <a:schemeClr val="accent1">
                            <a:lumMod val="75000"/>
                          </a:schemeClr>
                        </a:solidFill>
                        <a:latin typeface="+mn-lt"/>
                        <a:ea typeface="+mn-ea"/>
                        <a:cs typeface="+mn-cs"/>
                      </a:defRPr>
                    </a:pPr>
                    <a:r>
                      <a:rPr lang="en-US" sz="2000" baseline="0" dirty="0"/>
                      <a:t>y = e</a:t>
                    </a:r>
                    <a:r>
                      <a:rPr lang="en-US" sz="2000" baseline="30000" dirty="0"/>
                      <a:t>-3,41E-16x</a:t>
                    </a:r>
                    <a:endParaRPr lang="en-US" sz="2000" dirty="0"/>
                  </a:p>
                </c:rich>
              </c:tx>
              <c:numFmt formatCode="0.00E+00" sourceLinked="0"/>
              <c:spPr>
                <a:noFill/>
                <a:ln>
                  <a:noFill/>
                </a:ln>
                <a:effectLst/>
              </c:spPr>
              <c:txPr>
                <a:bodyPr rot="0" spcFirstLastPara="1" vertOverflow="ellipsis" vert="horz" wrap="square" anchor="ctr" anchorCtr="1"/>
                <a:lstStyle/>
                <a:p>
                  <a:pPr>
                    <a:defRPr sz="900" b="0" i="0" u="none" strike="noStrike" kern="1200" baseline="0">
                      <a:solidFill>
                        <a:schemeClr val="accent1">
                          <a:lumMod val="75000"/>
                        </a:schemeClr>
                      </a:solidFill>
                      <a:latin typeface="+mn-lt"/>
                      <a:ea typeface="+mn-ea"/>
                      <a:cs typeface="+mn-cs"/>
                    </a:defRPr>
                  </a:pPr>
                  <a:endParaRPr lang="it-IT"/>
                </a:p>
              </c:txPr>
            </c:trendlineLbl>
          </c:trendline>
          <c:xVal>
            <c:numRef>
              <c:f>'Neutron Vs Proton'!$C$16:$C$21</c:f>
              <c:numCache>
                <c:formatCode>@</c:formatCode>
                <c:ptCount val="6"/>
                <c:pt idx="0" formatCode="General">
                  <c:v>0</c:v>
                </c:pt>
                <c:pt idx="1">
                  <c:v>200000000000000</c:v>
                </c:pt>
                <c:pt idx="2">
                  <c:v>400000000000000</c:v>
                </c:pt>
                <c:pt idx="3">
                  <c:v>800000000000000</c:v>
                </c:pt>
                <c:pt idx="4">
                  <c:v>1500000000000000</c:v>
                </c:pt>
                <c:pt idx="5">
                  <c:v>3000000000000000</c:v>
                </c:pt>
              </c:numCache>
            </c:numRef>
          </c:xVal>
          <c:yVal>
            <c:numRef>
              <c:f>'Neutron Vs Proton'!$H$16:$H$21</c:f>
              <c:numCache>
                <c:formatCode>General</c:formatCode>
                <c:ptCount val="6"/>
                <c:pt idx="0">
                  <c:v>1</c:v>
                </c:pt>
                <c:pt idx="1">
                  <c:v>0.917241379310345</c:v>
                </c:pt>
                <c:pt idx="2">
                  <c:v>0.85517241379310405</c:v>
                </c:pt>
                <c:pt idx="3">
                  <c:v>0.72068965517241401</c:v>
                </c:pt>
                <c:pt idx="4">
                  <c:v>0.57931034482758603</c:v>
                </c:pt>
                <c:pt idx="5">
                  <c:v>0.34827586206896599</c:v>
                </c:pt>
              </c:numCache>
            </c:numRef>
          </c:yVal>
          <c:smooth val="0"/>
          <c:extLst>
            <c:ext xmlns:c16="http://schemas.microsoft.com/office/drawing/2014/chart" uri="{C3380CC4-5D6E-409C-BE32-E72D297353CC}">
              <c16:uniqueId val="{00000001-BDE6-4C43-98F4-0DA45597BCC3}"/>
            </c:ext>
          </c:extLst>
        </c:ser>
        <c:ser>
          <c:idx val="1"/>
          <c:order val="1"/>
          <c:tx>
            <c:strRef>
              <c:f>'Neutron Vs Proton'!$F$15</c:f>
              <c:strCache>
                <c:ptCount val="1"/>
                <c:pt idx="0">
                  <c:v>W14</c:v>
                </c:pt>
              </c:strCache>
            </c:strRef>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exp"/>
            <c:intercept val="1"/>
            <c:dispRSqr val="0"/>
            <c:dispEq val="1"/>
            <c:trendlineLbl>
              <c:layout>
                <c:manualLayout>
                  <c:x val="-5.4633505026500398E-2"/>
                  <c:y val="-0.107533562335394"/>
                </c:manualLayout>
              </c:layout>
              <c:tx>
                <c:rich>
                  <a:bodyPr rot="0" spcFirstLastPara="1" vertOverflow="ellipsis" vert="horz" wrap="square" anchor="ctr" anchorCtr="1"/>
                  <a:lstStyle/>
                  <a:p>
                    <a:pPr>
                      <a:defRPr sz="900" b="0" i="0" u="none" strike="noStrike" kern="1200" baseline="0">
                        <a:solidFill>
                          <a:schemeClr val="accent2"/>
                        </a:solidFill>
                        <a:latin typeface="+mn-lt"/>
                        <a:ea typeface="+mn-ea"/>
                        <a:cs typeface="+mn-cs"/>
                      </a:defRPr>
                    </a:pPr>
                    <a:r>
                      <a:rPr lang="en-US" sz="2000" baseline="0" dirty="0">
                        <a:solidFill>
                          <a:schemeClr val="accent2"/>
                        </a:solidFill>
                      </a:rPr>
                      <a:t>y = e</a:t>
                    </a:r>
                    <a:r>
                      <a:rPr lang="en-US" sz="2000" baseline="30000" dirty="0">
                        <a:solidFill>
                          <a:schemeClr val="accent2"/>
                        </a:solidFill>
                      </a:rPr>
                      <a:t>-7,38E-16x</a:t>
                    </a:r>
                    <a:endParaRPr lang="en-US" sz="2000" dirty="0">
                      <a:solidFill>
                        <a:schemeClr val="accent2"/>
                      </a:solidFill>
                    </a:endParaRPr>
                  </a:p>
                </c:rich>
              </c:tx>
              <c:numFmt formatCode="0.00E+00" sourceLinked="0"/>
              <c:spPr>
                <a:noFill/>
                <a:ln>
                  <a:noFill/>
                </a:ln>
                <a:effectLst/>
              </c:spPr>
              <c:txPr>
                <a:bodyPr rot="0" spcFirstLastPara="1" vertOverflow="ellipsis" vert="horz" wrap="square" anchor="ctr" anchorCtr="1"/>
                <a:lstStyle/>
                <a:p>
                  <a:pPr>
                    <a:defRPr sz="900" b="0" i="0" u="none" strike="noStrike" kern="1200" baseline="0">
                      <a:solidFill>
                        <a:schemeClr val="accent2"/>
                      </a:solidFill>
                      <a:latin typeface="+mn-lt"/>
                      <a:ea typeface="+mn-ea"/>
                      <a:cs typeface="+mn-cs"/>
                    </a:defRPr>
                  </a:pPr>
                  <a:endParaRPr lang="it-IT"/>
                </a:p>
              </c:txPr>
            </c:trendlineLbl>
          </c:trendline>
          <c:xVal>
            <c:numRef>
              <c:f>'Neutron Vs Proton'!$C$16:$C$20</c:f>
              <c:numCache>
                <c:formatCode>@</c:formatCode>
                <c:ptCount val="5"/>
                <c:pt idx="0" formatCode="General">
                  <c:v>0</c:v>
                </c:pt>
                <c:pt idx="1">
                  <c:v>200000000000000</c:v>
                </c:pt>
                <c:pt idx="2">
                  <c:v>400000000000000</c:v>
                </c:pt>
                <c:pt idx="3">
                  <c:v>800000000000000</c:v>
                </c:pt>
                <c:pt idx="4">
                  <c:v>1500000000000000</c:v>
                </c:pt>
              </c:numCache>
            </c:numRef>
          </c:xVal>
          <c:yVal>
            <c:numRef>
              <c:f>'Neutron Vs Proton'!$F$16:$F$20</c:f>
              <c:numCache>
                <c:formatCode>General</c:formatCode>
                <c:ptCount val="5"/>
                <c:pt idx="0">
                  <c:v>1</c:v>
                </c:pt>
                <c:pt idx="1">
                  <c:v>0.87333333333333296</c:v>
                </c:pt>
                <c:pt idx="2">
                  <c:v>0.75666666666666704</c:v>
                </c:pt>
                <c:pt idx="3">
                  <c:v>0.57333333333333303</c:v>
                </c:pt>
                <c:pt idx="4">
                  <c:v>0.34166666666666701</c:v>
                </c:pt>
              </c:numCache>
            </c:numRef>
          </c:yVal>
          <c:smooth val="0"/>
          <c:extLst>
            <c:ext xmlns:c16="http://schemas.microsoft.com/office/drawing/2014/chart" uri="{C3380CC4-5D6E-409C-BE32-E72D297353CC}">
              <c16:uniqueId val="{00000003-BDE6-4C43-98F4-0DA45597BCC3}"/>
            </c:ext>
          </c:extLst>
        </c:ser>
        <c:ser>
          <c:idx val="2"/>
          <c:order val="2"/>
          <c:tx>
            <c:strRef>
              <c:f>'Neutron Vs Proton'!$D$15</c:f>
              <c:strCache>
                <c:ptCount val="1"/>
                <c:pt idx="0">
                  <c:v>W6</c:v>
                </c:pt>
              </c:strCache>
            </c:strRef>
          </c:tx>
          <c:spPr>
            <a:ln w="25400" cap="rnd">
              <a:no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exp"/>
            <c:intercept val="1"/>
            <c:dispRSqr val="0"/>
            <c:dispEq val="1"/>
            <c:trendlineLbl>
              <c:layout>
                <c:manualLayout>
                  <c:x val="0.136715449558519"/>
                  <c:y val="-0.22685227230232499"/>
                </c:manualLayout>
              </c:layout>
              <c:tx>
                <c:rich>
                  <a:bodyPr rot="0" spcFirstLastPara="1" vertOverflow="ellipsis" vert="horz" wrap="square" anchor="ctr" anchorCtr="1"/>
                  <a:lstStyle/>
                  <a:p>
                    <a:pPr>
                      <a:defRPr sz="900" b="0" i="0" u="none" strike="noStrike" kern="1200" baseline="0">
                        <a:solidFill>
                          <a:schemeClr val="accent3">
                            <a:lumMod val="75000"/>
                          </a:schemeClr>
                        </a:solidFill>
                        <a:latin typeface="+mn-lt"/>
                        <a:ea typeface="+mn-ea"/>
                        <a:cs typeface="+mn-cs"/>
                      </a:defRPr>
                    </a:pPr>
                    <a:r>
                      <a:rPr lang="en-US" sz="2000" baseline="0" dirty="0"/>
                      <a:t>y = e</a:t>
                    </a:r>
                    <a:r>
                      <a:rPr lang="en-US" sz="2000" baseline="30000" dirty="0"/>
                      <a:t>-2,54E-16x</a:t>
                    </a:r>
                    <a:endParaRPr lang="en-US" sz="2000" dirty="0"/>
                  </a:p>
                </c:rich>
              </c:tx>
              <c:numFmt formatCode="0.00E+00" sourceLinked="0"/>
              <c:spPr>
                <a:noFill/>
                <a:ln>
                  <a:noFill/>
                </a:ln>
                <a:effectLst/>
              </c:spPr>
              <c:txPr>
                <a:bodyPr rot="0" spcFirstLastPara="1" vertOverflow="ellipsis" vert="horz" wrap="square" anchor="ctr" anchorCtr="1"/>
                <a:lstStyle/>
                <a:p>
                  <a:pPr>
                    <a:defRPr sz="900" b="0" i="0" u="none" strike="noStrike" kern="1200" baseline="0">
                      <a:solidFill>
                        <a:schemeClr val="accent3">
                          <a:lumMod val="75000"/>
                        </a:schemeClr>
                      </a:solidFill>
                      <a:latin typeface="+mn-lt"/>
                      <a:ea typeface="+mn-ea"/>
                      <a:cs typeface="+mn-cs"/>
                    </a:defRPr>
                  </a:pPr>
                  <a:endParaRPr lang="it-IT"/>
                </a:p>
              </c:txPr>
            </c:trendlineLbl>
          </c:trendline>
          <c:xVal>
            <c:numRef>
              <c:f>'Neutron Vs Proton'!$C$16:$C$21</c:f>
              <c:numCache>
                <c:formatCode>@</c:formatCode>
                <c:ptCount val="6"/>
                <c:pt idx="0" formatCode="General">
                  <c:v>0</c:v>
                </c:pt>
                <c:pt idx="1">
                  <c:v>200000000000000</c:v>
                </c:pt>
                <c:pt idx="2">
                  <c:v>400000000000000</c:v>
                </c:pt>
                <c:pt idx="3">
                  <c:v>800000000000000</c:v>
                </c:pt>
                <c:pt idx="4">
                  <c:v>1500000000000000</c:v>
                </c:pt>
                <c:pt idx="5">
                  <c:v>3000000000000000</c:v>
                </c:pt>
              </c:numCache>
            </c:numRef>
          </c:xVal>
          <c:yVal>
            <c:numRef>
              <c:f>'Neutron Vs Proton'!$D$16:$D$21</c:f>
              <c:numCache>
                <c:formatCode>General</c:formatCode>
                <c:ptCount val="6"/>
                <c:pt idx="0">
                  <c:v>1</c:v>
                </c:pt>
                <c:pt idx="1">
                  <c:v>0.95175438596491202</c:v>
                </c:pt>
                <c:pt idx="2">
                  <c:v>0.89912280701754399</c:v>
                </c:pt>
                <c:pt idx="3">
                  <c:v>0.80701754385964897</c:v>
                </c:pt>
                <c:pt idx="4">
                  <c:v>0.67543859649122795</c:v>
                </c:pt>
                <c:pt idx="5">
                  <c:v>0.50877192982456099</c:v>
                </c:pt>
              </c:numCache>
            </c:numRef>
          </c:yVal>
          <c:smooth val="0"/>
          <c:extLst>
            <c:ext xmlns:c16="http://schemas.microsoft.com/office/drawing/2014/chart" uri="{C3380CC4-5D6E-409C-BE32-E72D297353CC}">
              <c16:uniqueId val="{00000005-BDE6-4C43-98F4-0DA45597BCC3}"/>
            </c:ext>
          </c:extLst>
        </c:ser>
        <c:dLbls>
          <c:showLegendKey val="0"/>
          <c:showVal val="0"/>
          <c:showCatName val="0"/>
          <c:showSerName val="0"/>
          <c:showPercent val="0"/>
          <c:showBubbleSize val="0"/>
        </c:dLbls>
        <c:axId val="1479343136"/>
        <c:axId val="-2107020640"/>
      </c:scatterChart>
      <c:valAx>
        <c:axId val="1479343136"/>
        <c:scaling>
          <c:logBase val="10"/>
          <c:orientation val="minMax"/>
          <c:max val="1.5E+16"/>
          <c:min val="1500000000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Fluence [n</a:t>
                </a:r>
                <a:r>
                  <a:rPr lang="it-IT" baseline="-25000"/>
                  <a:t>eq</a:t>
                </a:r>
                <a:r>
                  <a:rPr lang="it-IT" baseline="0"/>
                  <a:t>/cm</a:t>
                </a:r>
                <a:r>
                  <a:rPr lang="it-IT" baseline="30000"/>
                  <a:t>2</a:t>
                </a:r>
                <a:r>
                  <a:rPr lang="it-IT" baseline="0"/>
                  <a:t>]</a:t>
                </a:r>
                <a:endParaRPr lang="it-IT"/>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107020640"/>
        <c:crosses val="autoZero"/>
        <c:crossBetween val="midCat"/>
      </c:valAx>
      <c:valAx>
        <c:axId val="-210702064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Gain</a:t>
                </a:r>
                <a:r>
                  <a:rPr lang="it-IT" baseline="0"/>
                  <a:t> layer fraction</a:t>
                </a:r>
                <a:endParaRPr lang="it-IT"/>
              </a:p>
            </c:rich>
          </c:tx>
          <c:layout>
            <c:manualLayout>
              <c:xMode val="edge"/>
              <c:yMode val="edge"/>
              <c:x val="6.9566245648554792E-2"/>
              <c:y val="0.3775665236739338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479343136"/>
        <c:crosses val="autoZero"/>
        <c:crossBetween val="midCat"/>
      </c:valAx>
      <c:spPr>
        <a:noFill/>
        <a:ln>
          <a:noFill/>
        </a:ln>
        <a:effectLst/>
      </c:spPr>
    </c:plotArea>
    <c:legend>
      <c:legendPos val="r"/>
      <c:layout>
        <c:manualLayout>
          <c:xMode val="edge"/>
          <c:yMode val="edge"/>
          <c:x val="0.80942816485014801"/>
          <c:y val="0.38217924130157199"/>
          <c:w val="0.14131228211777999"/>
          <c:h val="0.236423347525762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Laser Intensity 3 (~13,5MIP)</a:t>
            </a:r>
          </a:p>
        </c:rich>
      </c:tx>
      <c:overlay val="0"/>
    </c:title>
    <c:autoTitleDeleted val="0"/>
    <c:plotArea>
      <c:layout/>
      <c:scatterChart>
        <c:scatterStyle val="lineMarker"/>
        <c:varyColors val="0"/>
        <c:ser>
          <c:idx val="2"/>
          <c:order val="0"/>
          <c:spPr>
            <a:ln w="31750">
              <a:noFill/>
            </a:ln>
          </c:spPr>
          <c:marker>
            <c:symbol val="circle"/>
            <c:size val="7"/>
            <c:spPr>
              <a:noFill/>
              <a:ln w="12700">
                <a:solidFill>
                  <a:schemeClr val="tx1"/>
                </a:solidFill>
              </a:ln>
            </c:spPr>
          </c:marker>
          <c:dPt>
            <c:idx val="0"/>
            <c:marker>
              <c:spPr>
                <a:solidFill>
                  <a:schemeClr val="tx1"/>
                </a:solidFill>
                <a:ln w="12700">
                  <a:solidFill>
                    <a:schemeClr val="tx1"/>
                  </a:solidFill>
                </a:ln>
              </c:spPr>
            </c:marker>
            <c:bubble3D val="0"/>
            <c:extLst>
              <c:ext xmlns:c16="http://schemas.microsoft.com/office/drawing/2014/chart" uri="{C3380CC4-5D6E-409C-BE32-E72D297353CC}">
                <c16:uniqueId val="{00000000-9F0C-43D0-9DAA-EAAC018CAE13}"/>
              </c:ext>
            </c:extLst>
          </c:dPt>
          <c:dPt>
            <c:idx val="1"/>
            <c:marker>
              <c:spPr>
                <a:solidFill>
                  <a:schemeClr val="accent6">
                    <a:lumMod val="75000"/>
                  </a:schemeClr>
                </a:solidFill>
                <a:ln w="12700">
                  <a:solidFill>
                    <a:schemeClr val="accent6">
                      <a:lumMod val="75000"/>
                    </a:schemeClr>
                  </a:solidFill>
                </a:ln>
              </c:spPr>
            </c:marker>
            <c:bubble3D val="0"/>
            <c:extLst>
              <c:ext xmlns:c16="http://schemas.microsoft.com/office/drawing/2014/chart" uri="{C3380CC4-5D6E-409C-BE32-E72D297353CC}">
                <c16:uniqueId val="{00000001-9F0C-43D0-9DAA-EAAC018CAE13}"/>
              </c:ext>
            </c:extLst>
          </c:dPt>
          <c:dPt>
            <c:idx val="2"/>
            <c:marker>
              <c:spPr>
                <a:solidFill>
                  <a:schemeClr val="bg1">
                    <a:lumMod val="65000"/>
                  </a:schemeClr>
                </a:solidFill>
                <a:ln w="12700">
                  <a:solidFill>
                    <a:schemeClr val="bg1">
                      <a:lumMod val="65000"/>
                    </a:schemeClr>
                  </a:solidFill>
                </a:ln>
              </c:spPr>
            </c:marker>
            <c:bubble3D val="0"/>
            <c:extLst>
              <c:ext xmlns:c16="http://schemas.microsoft.com/office/drawing/2014/chart" uri="{C3380CC4-5D6E-409C-BE32-E72D297353CC}">
                <c16:uniqueId val="{00000002-9F0C-43D0-9DAA-EAAC018CAE13}"/>
              </c:ext>
            </c:extLst>
          </c:dPt>
          <c:dPt>
            <c:idx val="3"/>
            <c:marker>
              <c:spPr>
                <a:solidFill>
                  <a:srgbClr val="0000FF"/>
                </a:solidFill>
                <a:ln w="12700">
                  <a:solidFill>
                    <a:srgbClr val="0000FF"/>
                  </a:solidFill>
                </a:ln>
              </c:spPr>
            </c:marker>
            <c:bubble3D val="0"/>
            <c:extLst>
              <c:ext xmlns:c16="http://schemas.microsoft.com/office/drawing/2014/chart" uri="{C3380CC4-5D6E-409C-BE32-E72D297353CC}">
                <c16:uniqueId val="{00000003-9F0C-43D0-9DAA-EAAC018CAE13}"/>
              </c:ext>
            </c:extLst>
          </c:dPt>
          <c:dPt>
            <c:idx val="4"/>
            <c:marker>
              <c:spPr>
                <a:solidFill>
                  <a:schemeClr val="accent4">
                    <a:lumMod val="75000"/>
                  </a:schemeClr>
                </a:solidFill>
                <a:ln w="12700">
                  <a:solidFill>
                    <a:schemeClr val="accent4">
                      <a:lumMod val="75000"/>
                    </a:schemeClr>
                  </a:solidFill>
                </a:ln>
              </c:spPr>
            </c:marker>
            <c:bubble3D val="0"/>
            <c:extLst>
              <c:ext xmlns:c16="http://schemas.microsoft.com/office/drawing/2014/chart" uri="{C3380CC4-5D6E-409C-BE32-E72D297353CC}">
                <c16:uniqueId val="{00000004-9F0C-43D0-9DAA-EAAC018CAE13}"/>
              </c:ext>
            </c:extLst>
          </c:dPt>
          <c:dPt>
            <c:idx val="5"/>
            <c:marker>
              <c:spPr>
                <a:solidFill>
                  <a:schemeClr val="accent2">
                    <a:lumMod val="75000"/>
                  </a:schemeClr>
                </a:solidFill>
                <a:ln w="12700">
                  <a:solidFill>
                    <a:schemeClr val="accent2">
                      <a:lumMod val="75000"/>
                    </a:schemeClr>
                  </a:solidFill>
                </a:ln>
              </c:spPr>
            </c:marker>
            <c:bubble3D val="0"/>
            <c:extLst>
              <c:ext xmlns:c16="http://schemas.microsoft.com/office/drawing/2014/chart" uri="{C3380CC4-5D6E-409C-BE32-E72D297353CC}">
                <c16:uniqueId val="{00000005-9F0C-43D0-9DAA-EAAC018CAE13}"/>
              </c:ext>
            </c:extLst>
          </c:dPt>
          <c:dPt>
            <c:idx val="6"/>
            <c:marker>
              <c:spPr>
                <a:solidFill>
                  <a:schemeClr val="accent1">
                    <a:lumMod val="60000"/>
                    <a:lumOff val="40000"/>
                  </a:schemeClr>
                </a:solidFill>
                <a:ln w="12700">
                  <a:solidFill>
                    <a:schemeClr val="accent1">
                      <a:lumMod val="60000"/>
                      <a:lumOff val="40000"/>
                    </a:schemeClr>
                  </a:solidFill>
                </a:ln>
              </c:spPr>
            </c:marker>
            <c:bubble3D val="0"/>
            <c:extLst>
              <c:ext xmlns:c16="http://schemas.microsoft.com/office/drawing/2014/chart" uri="{C3380CC4-5D6E-409C-BE32-E72D297353CC}">
                <c16:uniqueId val="{00000006-9F0C-43D0-9DAA-EAAC018CAE13}"/>
              </c:ext>
            </c:extLst>
          </c:dPt>
          <c:dLbls>
            <c:dLbl>
              <c:idx val="0"/>
              <c:layout>
                <c:manualLayout>
                  <c:x val="-1.61477868760093E-17"/>
                  <c:y val="-1.8382347619746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0C-43D0-9DAA-EAAC018CAE13}"/>
                </c:ext>
              </c:extLst>
            </c:dLbl>
            <c:dLbl>
              <c:idx val="1"/>
              <c:numFmt formatCode="#,##0.00" sourceLinked="0"/>
              <c:spPr/>
              <c:txPr>
                <a:bodyPr/>
                <a:lstStyle/>
                <a:p>
                  <a:pPr>
                    <a:defRPr/>
                  </a:pPr>
                  <a:endParaRPr lang="it-IT"/>
                </a:p>
              </c:txPr>
              <c:showLegendKey val="0"/>
              <c:showVal val="1"/>
              <c:showCatName val="0"/>
              <c:showSerName val="0"/>
              <c:showPercent val="0"/>
              <c:showBubbleSize val="0"/>
              <c:extLst>
                <c:ext xmlns:c16="http://schemas.microsoft.com/office/drawing/2014/chart" uri="{C3380CC4-5D6E-409C-BE32-E72D297353CC}">
                  <c16:uniqueId val="{00000001-9F0C-43D0-9DAA-EAAC018CAE13}"/>
                </c:ext>
              </c:extLst>
            </c:dLbl>
            <c:dLbl>
              <c:idx val="2"/>
              <c:layout>
                <c:manualLayout>
                  <c:x val="-7.0463883999802197E-3"/>
                  <c:y val="-7.3529390478986097E-3"/>
                </c:manualLayout>
              </c:layout>
              <c:numFmt formatCode="#,##0.00" sourceLinked="0"/>
              <c:spPr/>
              <c:txPr>
                <a:bodyPr/>
                <a:lstStyle/>
                <a:p>
                  <a:pPr>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0C-43D0-9DAA-EAAC018CAE13}"/>
                </c:ext>
              </c:extLst>
            </c:dLbl>
            <c:dLbl>
              <c:idx val="3"/>
              <c:layout>
                <c:manualLayout>
                  <c:x val="-8.8079854999752408E-3"/>
                  <c:y val="2.9411756191594401E-2"/>
                </c:manualLayout>
              </c:layout>
              <c:numFmt formatCode="#,##0.00" sourceLinked="0"/>
              <c:spPr/>
              <c:txPr>
                <a:bodyPr/>
                <a:lstStyle/>
                <a:p>
                  <a:pPr>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0C-43D0-9DAA-EAAC018CAE13}"/>
                </c:ext>
              </c:extLst>
            </c:dLbl>
            <c:dLbl>
              <c:idx val="4"/>
              <c:layout>
                <c:manualLayout>
                  <c:x val="-1.05695825999703E-2"/>
                  <c:y val="3.6764695239493099E-2"/>
                </c:manualLayout>
              </c:layout>
              <c:numFmt formatCode="#,##0.00" sourceLinked="0"/>
              <c:spPr/>
              <c:txPr>
                <a:bodyPr/>
                <a:lstStyle/>
                <a:p>
                  <a:pPr>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0C-43D0-9DAA-EAAC018CAE13}"/>
                </c:ext>
              </c:extLst>
            </c:dLbl>
            <c:dLbl>
              <c:idx val="5"/>
              <c:numFmt formatCode="#,##0.00" sourceLinked="0"/>
              <c:spPr/>
              <c:txPr>
                <a:bodyPr/>
                <a:lstStyle/>
                <a:p>
                  <a:pPr>
                    <a:defRPr/>
                  </a:pPr>
                  <a:endParaRPr lang="it-IT"/>
                </a:p>
              </c:txPr>
              <c:showLegendKey val="0"/>
              <c:showVal val="1"/>
              <c:showCatName val="0"/>
              <c:showSerName val="0"/>
              <c:showPercent val="0"/>
              <c:showBubbleSize val="0"/>
              <c:extLst>
                <c:ext xmlns:c16="http://schemas.microsoft.com/office/drawing/2014/chart" uri="{C3380CC4-5D6E-409C-BE32-E72D297353CC}">
                  <c16:uniqueId val="{00000005-9F0C-43D0-9DAA-EAAC018CAE13}"/>
                </c:ext>
              </c:extLst>
            </c:dLbl>
            <c:dLbl>
              <c:idx val="6"/>
              <c:numFmt formatCode="#,##0.00" sourceLinked="0"/>
              <c:spPr/>
              <c:txPr>
                <a:bodyPr/>
                <a:lstStyle/>
                <a:p>
                  <a:pPr>
                    <a:defRPr/>
                  </a:pPr>
                  <a:endParaRPr lang="it-IT"/>
                </a:p>
              </c:txPr>
              <c:showLegendKey val="0"/>
              <c:showVal val="1"/>
              <c:showCatName val="0"/>
              <c:showSerName val="0"/>
              <c:showPercent val="0"/>
              <c:showBubbleSize val="0"/>
              <c:extLst>
                <c:ext xmlns:c16="http://schemas.microsoft.com/office/drawing/2014/chart" uri="{C3380CC4-5D6E-409C-BE32-E72D297353CC}">
                  <c16:uniqueId val="{00000006-9F0C-43D0-9DAA-EAAC018CAE13}"/>
                </c:ext>
              </c:extLst>
            </c:dLbl>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'[Charge Collectiuon&amp;Trapping.xlsx]Trapping&amp;CCE'!$U$4:$U$9</c:f>
                <c:numCache>
                  <c:formatCode>General</c:formatCode>
                  <c:ptCount val="6"/>
                  <c:pt idx="0">
                    <c:v>4.9471438973226901E-2</c:v>
                  </c:pt>
                  <c:pt idx="1">
                    <c:v>3.3936690425701597E-2</c:v>
                  </c:pt>
                  <c:pt idx="2">
                    <c:v>2.8697975714221599E-2</c:v>
                  </c:pt>
                  <c:pt idx="3">
                    <c:v>3.00620845948294E-2</c:v>
                  </c:pt>
                  <c:pt idx="4">
                    <c:v>3.3818749886368002E-2</c:v>
                  </c:pt>
                  <c:pt idx="5">
                    <c:v>3.2939654398063699E-2</c:v>
                  </c:pt>
                </c:numCache>
              </c:numRef>
            </c:plus>
            <c:minus>
              <c:numRef>
                <c:f>'[Charge Collectiuon&amp;Trapping.xlsx]Trapping&amp;CCE'!$U$4:$U$9</c:f>
                <c:numCache>
                  <c:formatCode>General</c:formatCode>
                  <c:ptCount val="6"/>
                  <c:pt idx="0">
                    <c:v>4.9471438973226901E-2</c:v>
                  </c:pt>
                  <c:pt idx="1">
                    <c:v>3.3936690425701597E-2</c:v>
                  </c:pt>
                  <c:pt idx="2">
                    <c:v>2.8697975714221599E-2</c:v>
                  </c:pt>
                  <c:pt idx="3">
                    <c:v>3.00620845948294E-2</c:v>
                  </c:pt>
                  <c:pt idx="4">
                    <c:v>3.3818749886368002E-2</c:v>
                  </c:pt>
                  <c:pt idx="5">
                    <c:v>3.2939654398063699E-2</c:v>
                  </c:pt>
                </c:numCache>
              </c:numRef>
            </c:minus>
          </c:errBars>
          <c:xVal>
            <c:numRef>
              <c:f>'[Charge Collectiuon&amp;Trapping.xlsx]Trapping&amp;CCE'!$Q$4:$Q$10</c:f>
              <c:numCache>
                <c:formatCode>0.00E+00</c:formatCode>
                <c:ptCount val="7"/>
                <c:pt idx="0" formatCode="General">
                  <c:v>0</c:v>
                </c:pt>
                <c:pt idx="1">
                  <c:v>800000000000000</c:v>
                </c:pt>
                <c:pt idx="2">
                  <c:v>1500000000000000</c:v>
                </c:pt>
                <c:pt idx="3">
                  <c:v>1500000000000000</c:v>
                </c:pt>
                <c:pt idx="4">
                  <c:v>3000000000000000</c:v>
                </c:pt>
                <c:pt idx="5">
                  <c:v>6000000000000000</c:v>
                </c:pt>
                <c:pt idx="6">
                  <c:v>1E+16</c:v>
                </c:pt>
              </c:numCache>
            </c:numRef>
          </c:xVal>
          <c:yVal>
            <c:numRef>
              <c:f>'[Charge Collectiuon&amp;Trapping.xlsx]Trapping&amp;CCE'!$T$4:$T$10</c:f>
              <c:numCache>
                <c:formatCode>General</c:formatCode>
                <c:ptCount val="7"/>
                <c:pt idx="0">
                  <c:v>1</c:v>
                </c:pt>
                <c:pt idx="1">
                  <c:v>0.93438508425959099</c:v>
                </c:pt>
                <c:pt idx="2">
                  <c:v>0.80172104697024005</c:v>
                </c:pt>
                <c:pt idx="3">
                  <c:v>0.77231982789530296</c:v>
                </c:pt>
                <c:pt idx="4">
                  <c:v>0.67120831839369</c:v>
                </c:pt>
                <c:pt idx="5">
                  <c:v>0.76371459304410205</c:v>
                </c:pt>
                <c:pt idx="6">
                  <c:v>0.76012907852276801</c:v>
                </c:pt>
              </c:numCache>
            </c:numRef>
          </c:yVal>
          <c:smooth val="0"/>
          <c:extLst>
            <c:ext xmlns:c16="http://schemas.microsoft.com/office/drawing/2014/chart" uri="{C3380CC4-5D6E-409C-BE32-E72D297353CC}">
              <c16:uniqueId val="{00000007-9F0C-43D0-9DAA-EAAC018CAE13}"/>
            </c:ext>
          </c:extLst>
        </c:ser>
        <c:dLbls>
          <c:showLegendKey val="0"/>
          <c:showVal val="0"/>
          <c:showCatName val="0"/>
          <c:showSerName val="0"/>
          <c:showPercent val="0"/>
          <c:showBubbleSize val="0"/>
        </c:dLbls>
        <c:axId val="-1991085280"/>
        <c:axId val="1923960864"/>
      </c:scatterChart>
      <c:valAx>
        <c:axId val="-1991085280"/>
        <c:scaling>
          <c:orientation val="minMax"/>
          <c:min val="0"/>
        </c:scaling>
        <c:delete val="0"/>
        <c:axPos val="b"/>
        <c:majorGridlines/>
        <c:title>
          <c:tx>
            <c:rich>
              <a:bodyPr/>
              <a:lstStyle/>
              <a:p>
                <a:pPr>
                  <a:defRPr/>
                </a:pPr>
                <a:r>
                  <a:rPr lang="en-US"/>
                  <a:t>Fluence [neq/cm^2]</a:t>
                </a:r>
              </a:p>
            </c:rich>
          </c:tx>
          <c:overlay val="0"/>
        </c:title>
        <c:numFmt formatCode="General" sourceLinked="1"/>
        <c:majorTickMark val="out"/>
        <c:minorTickMark val="none"/>
        <c:tickLblPos val="nextTo"/>
        <c:crossAx val="1923960864"/>
        <c:crosses val="autoZero"/>
        <c:crossBetween val="midCat"/>
        <c:majorUnit val="1000000000000000"/>
      </c:valAx>
      <c:valAx>
        <c:axId val="1923960864"/>
        <c:scaling>
          <c:orientation val="minMax"/>
        </c:scaling>
        <c:delete val="0"/>
        <c:axPos val="l"/>
        <c:title>
          <c:tx>
            <c:rich>
              <a:bodyPr rot="-5400000" vert="horz"/>
              <a:lstStyle/>
              <a:p>
                <a:pPr>
                  <a:defRPr/>
                </a:pPr>
                <a:r>
                  <a:rPr lang="en-US"/>
                  <a:t>Fraction of collected charge</a:t>
                </a:r>
              </a:p>
            </c:rich>
          </c:tx>
          <c:overlay val="0"/>
        </c:title>
        <c:numFmt formatCode="General" sourceLinked="1"/>
        <c:majorTickMark val="out"/>
        <c:minorTickMark val="none"/>
        <c:tickLblPos val="nextTo"/>
        <c:crossAx val="-1991085280"/>
        <c:crosses val="autoZero"/>
        <c:crossBetween val="midCat"/>
      </c:valAx>
    </c:plotArea>
    <c:plotVisOnly val="1"/>
    <c:dispBlanksAs val="gap"/>
    <c:showDLblsOverMax val="0"/>
  </c:chart>
  <c:txPr>
    <a:bodyPr/>
    <a:lstStyle/>
    <a:p>
      <a:pPr>
        <a:defRPr sz="1200" b="0"/>
      </a:pPr>
      <a:endParaRPr lang="it-I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dirty="0" err="1"/>
              <a:t>Collected</a:t>
            </a:r>
            <a:r>
              <a:rPr lang="it-IT" baseline="0" dirty="0"/>
              <a:t> </a:t>
            </a:r>
            <a:r>
              <a:rPr lang="it-IT" baseline="0" dirty="0" err="1"/>
              <a:t>charge</a:t>
            </a:r>
            <a:r>
              <a:rPr lang="it-IT" baseline="0" dirty="0"/>
              <a:t> - </a:t>
            </a:r>
            <a:r>
              <a:rPr lang="it-IT" baseline="0" dirty="0" err="1"/>
              <a:t>Bias</a:t>
            </a:r>
            <a:endParaRPr lang="it-IT"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7.8331184936582102E-2"/>
          <c:y val="0.11687396853354499"/>
          <c:w val="0.718614937721747"/>
          <c:h val="0.71918986344904001"/>
        </c:manualLayout>
      </c:layout>
      <c:scatterChart>
        <c:scatterStyle val="smoothMarker"/>
        <c:varyColors val="0"/>
        <c:ser>
          <c:idx val="0"/>
          <c:order val="0"/>
          <c:tx>
            <c:strRef>
              <c:f>Sheet1!$A$1</c:f>
              <c:strCache>
                <c:ptCount val="1"/>
                <c:pt idx="0">
                  <c:v>Not Irr (Board 7)</c:v>
                </c:pt>
              </c:strCache>
            </c:strRef>
          </c:tx>
          <c:spPr>
            <a:ln w="15875" cap="rnd">
              <a:solidFill>
                <a:schemeClr val="tx1"/>
              </a:solidFill>
              <a:round/>
            </a:ln>
            <a:effectLst/>
          </c:spPr>
          <c:marker>
            <c:symbol val="circle"/>
            <c:size val="5"/>
            <c:spPr>
              <a:solidFill>
                <a:schemeClr val="tx1"/>
              </a:solidFill>
              <a:ln w="9525">
                <a:solidFill>
                  <a:schemeClr val="tx1"/>
                </a:solidFill>
              </a:ln>
              <a:effectLst/>
            </c:spPr>
          </c:marker>
          <c:xVal>
            <c:numRef>
              <c:f>Sheet1!$A$3:$A$22</c:f>
              <c:numCache>
                <c:formatCode>General</c:formatCode>
                <c:ptCount val="2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200</c:v>
                </c:pt>
                <c:pt idx="17">
                  <c:v>250</c:v>
                </c:pt>
                <c:pt idx="18">
                  <c:v>300</c:v>
                </c:pt>
                <c:pt idx="19">
                  <c:v>350</c:v>
                </c:pt>
              </c:numCache>
            </c:numRef>
          </c:xVal>
          <c:yVal>
            <c:numRef>
              <c:f>Sheet1!$C$3:$C$22</c:f>
              <c:numCache>
                <c:formatCode>General</c:formatCode>
                <c:ptCount val="20"/>
                <c:pt idx="0">
                  <c:v>0.66666666666666696</c:v>
                </c:pt>
                <c:pt idx="1">
                  <c:v>0.88888888888888895</c:v>
                </c:pt>
                <c:pt idx="2">
                  <c:v>2.2222222222222232</c:v>
                </c:pt>
                <c:pt idx="3">
                  <c:v>3.2777777777777781</c:v>
                </c:pt>
                <c:pt idx="4">
                  <c:v>4.3888888888888884</c:v>
                </c:pt>
                <c:pt idx="5">
                  <c:v>5.333333333333333</c:v>
                </c:pt>
                <c:pt idx="6">
                  <c:v>6</c:v>
                </c:pt>
                <c:pt idx="7">
                  <c:v>6.4444444444444446</c:v>
                </c:pt>
                <c:pt idx="8">
                  <c:v>6.666666666666667</c:v>
                </c:pt>
                <c:pt idx="9">
                  <c:v>7</c:v>
                </c:pt>
                <c:pt idx="10">
                  <c:v>7.1111111111111107</c:v>
                </c:pt>
                <c:pt idx="11">
                  <c:v>7.2222222222222223</c:v>
                </c:pt>
                <c:pt idx="12">
                  <c:v>7.2222222222222223</c:v>
                </c:pt>
                <c:pt idx="13">
                  <c:v>7.333333333333333</c:v>
                </c:pt>
                <c:pt idx="14">
                  <c:v>7.333333333333333</c:v>
                </c:pt>
                <c:pt idx="15">
                  <c:v>7.333333333333333</c:v>
                </c:pt>
                <c:pt idx="16">
                  <c:v>7.5222222222222221</c:v>
                </c:pt>
                <c:pt idx="17">
                  <c:v>7.5777777777777766</c:v>
                </c:pt>
                <c:pt idx="18">
                  <c:v>7.7666666666666666</c:v>
                </c:pt>
                <c:pt idx="19">
                  <c:v>8.1222222222222218</c:v>
                </c:pt>
              </c:numCache>
            </c:numRef>
          </c:yVal>
          <c:smooth val="1"/>
          <c:extLst>
            <c:ext xmlns:c16="http://schemas.microsoft.com/office/drawing/2014/chart" uri="{C3380CC4-5D6E-409C-BE32-E72D297353CC}">
              <c16:uniqueId val="{00000000-AF84-4B6B-A676-4D0476085330}"/>
            </c:ext>
          </c:extLst>
        </c:ser>
        <c:ser>
          <c:idx val="1"/>
          <c:order val="1"/>
          <c:tx>
            <c:strRef>
              <c:f>Sheet1!$F$1</c:f>
              <c:strCache>
                <c:ptCount val="1"/>
                <c:pt idx="0">
                  <c:v>8E14 (Board 30)</c:v>
                </c:pt>
              </c:strCache>
            </c:strRef>
          </c:tx>
          <c:spPr>
            <a:ln w="158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xVal>
            <c:numRef>
              <c:f>Sheet1!$F$3:$F$25</c:f>
              <c:numCache>
                <c:formatCode>General</c:formatCode>
                <c:ptCount val="23"/>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250</c:v>
                </c:pt>
                <c:pt idx="19">
                  <c:v>300</c:v>
                </c:pt>
                <c:pt idx="20">
                  <c:v>350</c:v>
                </c:pt>
                <c:pt idx="21">
                  <c:v>400</c:v>
                </c:pt>
                <c:pt idx="22">
                  <c:v>450</c:v>
                </c:pt>
              </c:numCache>
            </c:numRef>
          </c:xVal>
          <c:yVal>
            <c:numRef>
              <c:f>Sheet1!$H$3:$H$25</c:f>
              <c:numCache>
                <c:formatCode>General</c:formatCode>
                <c:ptCount val="23"/>
                <c:pt idx="0">
                  <c:v>0.266666666666667</c:v>
                </c:pt>
                <c:pt idx="1">
                  <c:v>1.1111111111111109</c:v>
                </c:pt>
                <c:pt idx="2">
                  <c:v>1.6</c:v>
                </c:pt>
                <c:pt idx="3">
                  <c:v>2.3111111111111109</c:v>
                </c:pt>
                <c:pt idx="4">
                  <c:v>2.988888888888888</c:v>
                </c:pt>
                <c:pt idx="5">
                  <c:v>3.7777777777777781</c:v>
                </c:pt>
                <c:pt idx="6">
                  <c:v>4.4222222222222234</c:v>
                </c:pt>
                <c:pt idx="7">
                  <c:v>4.8888888888888884</c:v>
                </c:pt>
                <c:pt idx="8">
                  <c:v>5.2111111111111112</c:v>
                </c:pt>
                <c:pt idx="9">
                  <c:v>5.8</c:v>
                </c:pt>
                <c:pt idx="10">
                  <c:v>6.0555555555555536</c:v>
                </c:pt>
                <c:pt idx="11">
                  <c:v>6.3888888888888884</c:v>
                </c:pt>
                <c:pt idx="12">
                  <c:v>6.4222222222222234</c:v>
                </c:pt>
                <c:pt idx="13">
                  <c:v>6.4444444444444446</c:v>
                </c:pt>
                <c:pt idx="14">
                  <c:v>6.6111111111111107</c:v>
                </c:pt>
                <c:pt idx="15">
                  <c:v>6.6111111111111107</c:v>
                </c:pt>
                <c:pt idx="16">
                  <c:v>6.7444444444444454</c:v>
                </c:pt>
                <c:pt idx="17">
                  <c:v>6.7777777777777777</c:v>
                </c:pt>
                <c:pt idx="18">
                  <c:v>7.0888888888888886</c:v>
                </c:pt>
                <c:pt idx="19">
                  <c:v>7.2222222222222223</c:v>
                </c:pt>
                <c:pt idx="20">
                  <c:v>7.2888888888888888</c:v>
                </c:pt>
                <c:pt idx="21">
                  <c:v>7.1888888888888882</c:v>
                </c:pt>
                <c:pt idx="22">
                  <c:v>7.3666666666666663</c:v>
                </c:pt>
              </c:numCache>
            </c:numRef>
          </c:yVal>
          <c:smooth val="1"/>
          <c:extLst>
            <c:ext xmlns:c16="http://schemas.microsoft.com/office/drawing/2014/chart" uri="{C3380CC4-5D6E-409C-BE32-E72D297353CC}">
              <c16:uniqueId val="{00000001-AF84-4B6B-A676-4D0476085330}"/>
            </c:ext>
          </c:extLst>
        </c:ser>
        <c:ser>
          <c:idx val="2"/>
          <c:order val="2"/>
          <c:tx>
            <c:strRef>
              <c:f>Sheet1!$K$1</c:f>
              <c:strCache>
                <c:ptCount val="1"/>
                <c:pt idx="0">
                  <c:v>1,5E15 (Board 25)</c:v>
                </c:pt>
              </c:strCache>
            </c:strRef>
          </c:tx>
          <c:spPr>
            <a:ln w="15875" cap="rnd">
              <a:solidFill>
                <a:schemeClr val="accent3"/>
              </a:solidFill>
              <a:round/>
            </a:ln>
            <a:effectLst/>
          </c:spPr>
          <c:marker>
            <c:symbol val="circle"/>
            <c:size val="5"/>
            <c:spPr>
              <a:solidFill>
                <a:schemeClr val="accent3"/>
              </a:solidFill>
              <a:ln w="9525">
                <a:solidFill>
                  <a:schemeClr val="accent3"/>
                </a:solidFill>
              </a:ln>
              <a:effectLst/>
            </c:spPr>
          </c:marker>
          <c:xVal>
            <c:numRef>
              <c:f>Sheet1!$K$3:$K$25</c:f>
              <c:numCache>
                <c:formatCode>General</c:formatCode>
                <c:ptCount val="23"/>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300</c:v>
                </c:pt>
                <c:pt idx="17">
                  <c:v>350</c:v>
                </c:pt>
                <c:pt idx="18">
                  <c:v>400</c:v>
                </c:pt>
                <c:pt idx="19">
                  <c:v>450</c:v>
                </c:pt>
                <c:pt idx="20">
                  <c:v>500</c:v>
                </c:pt>
                <c:pt idx="21">
                  <c:v>550</c:v>
                </c:pt>
                <c:pt idx="22">
                  <c:v>600</c:v>
                </c:pt>
              </c:numCache>
            </c:numRef>
          </c:xVal>
          <c:yVal>
            <c:numRef>
              <c:f>Sheet1!$M$3:$M$25</c:f>
              <c:numCache>
                <c:formatCode>General</c:formatCode>
                <c:ptCount val="23"/>
                <c:pt idx="0">
                  <c:v>0.11111111111111099</c:v>
                </c:pt>
                <c:pt idx="1">
                  <c:v>0.88888888888888895</c:v>
                </c:pt>
                <c:pt idx="2">
                  <c:v>1.6</c:v>
                </c:pt>
                <c:pt idx="3">
                  <c:v>2.4333333333333331</c:v>
                </c:pt>
                <c:pt idx="4">
                  <c:v>3.0666666666666669</c:v>
                </c:pt>
                <c:pt idx="5">
                  <c:v>3.6666666666666661</c:v>
                </c:pt>
                <c:pt idx="6">
                  <c:v>4.2555555555555546</c:v>
                </c:pt>
                <c:pt idx="7">
                  <c:v>4.6888888888888882</c:v>
                </c:pt>
                <c:pt idx="8">
                  <c:v>5.0222222222222221</c:v>
                </c:pt>
                <c:pt idx="9">
                  <c:v>5.3111111111111109</c:v>
                </c:pt>
                <c:pt idx="10">
                  <c:v>5.3777777777777773</c:v>
                </c:pt>
                <c:pt idx="11">
                  <c:v>5.5777777777777766</c:v>
                </c:pt>
                <c:pt idx="12">
                  <c:v>5.6222222222222218</c:v>
                </c:pt>
                <c:pt idx="13">
                  <c:v>5.5777777777777766</c:v>
                </c:pt>
                <c:pt idx="14">
                  <c:v>5.6444444444444448</c:v>
                </c:pt>
                <c:pt idx="15">
                  <c:v>5.666666666666667</c:v>
                </c:pt>
                <c:pt idx="16">
                  <c:v>6.0666666666666664</c:v>
                </c:pt>
                <c:pt idx="17">
                  <c:v>6.1777777777777771</c:v>
                </c:pt>
                <c:pt idx="18">
                  <c:v>6.2444444444444454</c:v>
                </c:pt>
                <c:pt idx="19">
                  <c:v>6.0888888888888886</c:v>
                </c:pt>
                <c:pt idx="20">
                  <c:v>6.1111111111111107</c:v>
                </c:pt>
                <c:pt idx="21">
                  <c:v>6.5666666666666664</c:v>
                </c:pt>
                <c:pt idx="22">
                  <c:v>7.2777777777777777</c:v>
                </c:pt>
              </c:numCache>
            </c:numRef>
          </c:yVal>
          <c:smooth val="1"/>
          <c:extLst>
            <c:ext xmlns:c16="http://schemas.microsoft.com/office/drawing/2014/chart" uri="{C3380CC4-5D6E-409C-BE32-E72D297353CC}">
              <c16:uniqueId val="{00000002-AF84-4B6B-A676-4D0476085330}"/>
            </c:ext>
          </c:extLst>
        </c:ser>
        <c:ser>
          <c:idx val="3"/>
          <c:order val="3"/>
          <c:tx>
            <c:strRef>
              <c:f>Sheet1!$U$1</c:f>
              <c:strCache>
                <c:ptCount val="1"/>
                <c:pt idx="0">
                  <c:v>1,5E15 (Board 28)</c:v>
                </c:pt>
              </c:strCache>
            </c:strRef>
          </c:tx>
          <c:spPr>
            <a:ln w="15875" cap="rnd">
              <a:solidFill>
                <a:schemeClr val="accent1"/>
              </a:solidFill>
              <a:round/>
            </a:ln>
            <a:effectLst/>
          </c:spPr>
          <c:marker>
            <c:symbol val="circle"/>
            <c:size val="5"/>
            <c:spPr>
              <a:solidFill>
                <a:schemeClr val="accent1"/>
              </a:solidFill>
              <a:ln w="9525">
                <a:solidFill>
                  <a:schemeClr val="accent1"/>
                </a:solidFill>
              </a:ln>
              <a:effectLst/>
            </c:spPr>
          </c:marker>
          <c:xVal>
            <c:numRef>
              <c:f>Sheet1!$U$3:$U$24</c:f>
              <c:numCache>
                <c:formatCode>General</c:formatCode>
                <c:ptCount val="22"/>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300</c:v>
                </c:pt>
                <c:pt idx="17">
                  <c:v>350</c:v>
                </c:pt>
                <c:pt idx="18">
                  <c:v>400</c:v>
                </c:pt>
                <c:pt idx="19">
                  <c:v>450</c:v>
                </c:pt>
                <c:pt idx="20">
                  <c:v>500</c:v>
                </c:pt>
                <c:pt idx="21">
                  <c:v>540</c:v>
                </c:pt>
              </c:numCache>
            </c:numRef>
          </c:xVal>
          <c:yVal>
            <c:numRef>
              <c:f>Sheet1!$W$3:$W$24</c:f>
              <c:numCache>
                <c:formatCode>General</c:formatCode>
                <c:ptCount val="22"/>
                <c:pt idx="0">
                  <c:v>0</c:v>
                </c:pt>
                <c:pt idx="1">
                  <c:v>1.3</c:v>
                </c:pt>
                <c:pt idx="2">
                  <c:v>2.388888888888888</c:v>
                </c:pt>
                <c:pt idx="3">
                  <c:v>3.5666666666666669</c:v>
                </c:pt>
                <c:pt idx="4">
                  <c:v>4.2111111111111112</c:v>
                </c:pt>
                <c:pt idx="5">
                  <c:v>4.7444444444444454</c:v>
                </c:pt>
                <c:pt idx="6">
                  <c:v>5.1111111111111107</c:v>
                </c:pt>
                <c:pt idx="7">
                  <c:v>5.2111111111111112</c:v>
                </c:pt>
                <c:pt idx="8">
                  <c:v>5.2666666666666666</c:v>
                </c:pt>
                <c:pt idx="9">
                  <c:v>5.3</c:v>
                </c:pt>
                <c:pt idx="10">
                  <c:v>5.3888888888888884</c:v>
                </c:pt>
                <c:pt idx="11">
                  <c:v>5.4111111111111114</c:v>
                </c:pt>
                <c:pt idx="12">
                  <c:v>5.4555555555555548</c:v>
                </c:pt>
                <c:pt idx="13">
                  <c:v>5.5</c:v>
                </c:pt>
                <c:pt idx="14">
                  <c:v>5.4444444444444446</c:v>
                </c:pt>
                <c:pt idx="15">
                  <c:v>5.3444444444444441</c:v>
                </c:pt>
                <c:pt idx="16">
                  <c:v>5.7666666666666702</c:v>
                </c:pt>
                <c:pt idx="17">
                  <c:v>5.9111111111111114</c:v>
                </c:pt>
                <c:pt idx="18">
                  <c:v>6.0555555555555536</c:v>
                </c:pt>
                <c:pt idx="19">
                  <c:v>6.2999999999999989</c:v>
                </c:pt>
                <c:pt idx="20">
                  <c:v>6.3777777777777773</c:v>
                </c:pt>
                <c:pt idx="21">
                  <c:v>7.6333333333333337</c:v>
                </c:pt>
              </c:numCache>
            </c:numRef>
          </c:yVal>
          <c:smooth val="1"/>
          <c:extLst>
            <c:ext xmlns:c16="http://schemas.microsoft.com/office/drawing/2014/chart" uri="{C3380CC4-5D6E-409C-BE32-E72D297353CC}">
              <c16:uniqueId val="{00000003-AF84-4B6B-A676-4D0476085330}"/>
            </c:ext>
          </c:extLst>
        </c:ser>
        <c:ser>
          <c:idx val="5"/>
          <c:order val="4"/>
          <c:tx>
            <c:strRef>
              <c:f>Sheet1!$AE$1</c:f>
              <c:strCache>
                <c:ptCount val="1"/>
                <c:pt idx="0">
                  <c:v>3E15 (Board 26)</c:v>
                </c:pt>
              </c:strCache>
            </c:strRef>
          </c:tx>
          <c:spPr>
            <a:ln w="15875" cap="rnd">
              <a:solidFill>
                <a:schemeClr val="accent4">
                  <a:lumMod val="75000"/>
                </a:schemeClr>
              </a:solidFill>
              <a:round/>
            </a:ln>
            <a:effectLst/>
          </c:spPr>
          <c:marker>
            <c:symbol val="circle"/>
            <c:size val="5"/>
            <c:spPr>
              <a:solidFill>
                <a:schemeClr val="accent4">
                  <a:lumMod val="75000"/>
                </a:schemeClr>
              </a:solidFill>
              <a:ln w="9525">
                <a:solidFill>
                  <a:schemeClr val="accent4">
                    <a:lumMod val="75000"/>
                  </a:schemeClr>
                </a:solidFill>
              </a:ln>
              <a:effectLst/>
            </c:spPr>
          </c:marker>
          <c:xVal>
            <c:numRef>
              <c:f>Sheet1!$AE$3:$AE$25</c:f>
              <c:numCache>
                <c:formatCode>General</c:formatCode>
                <c:ptCount val="23"/>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pt idx="14">
                  <c:v>280</c:v>
                </c:pt>
                <c:pt idx="15">
                  <c:v>300</c:v>
                </c:pt>
                <c:pt idx="16">
                  <c:v>350</c:v>
                </c:pt>
                <c:pt idx="17">
                  <c:v>400</c:v>
                </c:pt>
                <c:pt idx="18">
                  <c:v>450</c:v>
                </c:pt>
                <c:pt idx="19">
                  <c:v>500</c:v>
                </c:pt>
                <c:pt idx="20">
                  <c:v>550</c:v>
                </c:pt>
                <c:pt idx="21">
                  <c:v>600</c:v>
                </c:pt>
                <c:pt idx="22">
                  <c:v>650</c:v>
                </c:pt>
              </c:numCache>
            </c:numRef>
          </c:xVal>
          <c:yVal>
            <c:numRef>
              <c:f>Sheet1!$AG$3:$AG$25</c:f>
              <c:numCache>
                <c:formatCode>General</c:formatCode>
                <c:ptCount val="23"/>
                <c:pt idx="0">
                  <c:v>0.11111111111111099</c:v>
                </c:pt>
                <c:pt idx="1">
                  <c:v>0.44444444444444398</c:v>
                </c:pt>
                <c:pt idx="2">
                  <c:v>1.1444444444444439</c:v>
                </c:pt>
                <c:pt idx="3">
                  <c:v>1.9333333333333329</c:v>
                </c:pt>
                <c:pt idx="4">
                  <c:v>2.7555555555555551</c:v>
                </c:pt>
                <c:pt idx="5">
                  <c:v>3.5</c:v>
                </c:pt>
                <c:pt idx="6">
                  <c:v>4</c:v>
                </c:pt>
                <c:pt idx="7">
                  <c:v>4.5999999999999996</c:v>
                </c:pt>
                <c:pt idx="8">
                  <c:v>4.5666666666666664</c:v>
                </c:pt>
                <c:pt idx="9">
                  <c:v>4.8777777777777773</c:v>
                </c:pt>
                <c:pt idx="10">
                  <c:v>4.8888888888888884</c:v>
                </c:pt>
                <c:pt idx="11">
                  <c:v>5.0777777777777766</c:v>
                </c:pt>
                <c:pt idx="12">
                  <c:v>5.0555555555555536</c:v>
                </c:pt>
                <c:pt idx="13">
                  <c:v>5.1111111111111107</c:v>
                </c:pt>
                <c:pt idx="14">
                  <c:v>5.3888888888888884</c:v>
                </c:pt>
                <c:pt idx="15">
                  <c:v>5.6222222222222218</c:v>
                </c:pt>
                <c:pt idx="16">
                  <c:v>5.333333333333333</c:v>
                </c:pt>
                <c:pt idx="17">
                  <c:v>5.0666666666666664</c:v>
                </c:pt>
                <c:pt idx="18">
                  <c:v>5.4666666666666668</c:v>
                </c:pt>
                <c:pt idx="19">
                  <c:v>5.6777777777777771</c:v>
                </c:pt>
                <c:pt idx="20">
                  <c:v>5.7555555555555546</c:v>
                </c:pt>
                <c:pt idx="21">
                  <c:v>6.333333333333333</c:v>
                </c:pt>
                <c:pt idx="22">
                  <c:v>7.1000000000000014</c:v>
                </c:pt>
              </c:numCache>
            </c:numRef>
          </c:yVal>
          <c:smooth val="1"/>
          <c:extLst>
            <c:ext xmlns:c16="http://schemas.microsoft.com/office/drawing/2014/chart" uri="{C3380CC4-5D6E-409C-BE32-E72D297353CC}">
              <c16:uniqueId val="{00000004-AF84-4B6B-A676-4D0476085330}"/>
            </c:ext>
          </c:extLst>
        </c:ser>
        <c:ser>
          <c:idx val="4"/>
          <c:order val="5"/>
          <c:tx>
            <c:strRef>
              <c:f>Sheet1!$Z$1</c:f>
              <c:strCache>
                <c:ptCount val="1"/>
                <c:pt idx="0">
                  <c:v>6E15 (Board 29)</c:v>
                </c:pt>
              </c:strCache>
            </c:strRef>
          </c:tx>
          <c:spPr>
            <a:ln w="158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xVal>
            <c:numRef>
              <c:f>Sheet1!$Z$3:$Z$23</c:f>
              <c:numCache>
                <c:formatCode>General</c:formatCode>
                <c:ptCount val="21"/>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pt idx="14">
                  <c:v>280</c:v>
                </c:pt>
                <c:pt idx="15">
                  <c:v>300</c:v>
                </c:pt>
                <c:pt idx="16">
                  <c:v>320</c:v>
                </c:pt>
                <c:pt idx="17">
                  <c:v>340</c:v>
                </c:pt>
                <c:pt idx="18">
                  <c:v>360</c:v>
                </c:pt>
                <c:pt idx="19">
                  <c:v>380</c:v>
                </c:pt>
                <c:pt idx="20">
                  <c:v>400</c:v>
                </c:pt>
              </c:numCache>
            </c:numRef>
          </c:xVal>
          <c:yVal>
            <c:numRef>
              <c:f>Sheet1!$AB$3:$AB$23</c:f>
              <c:numCache>
                <c:formatCode>General</c:formatCode>
                <c:ptCount val="21"/>
                <c:pt idx="0">
                  <c:v>0.11111111111111099</c:v>
                </c:pt>
                <c:pt idx="1">
                  <c:v>0.63333333333333297</c:v>
                </c:pt>
                <c:pt idx="2">
                  <c:v>0.88888888888888895</c:v>
                </c:pt>
                <c:pt idx="3">
                  <c:v>1.2222222222222221</c:v>
                </c:pt>
                <c:pt idx="4">
                  <c:v>1.6111111111111109</c:v>
                </c:pt>
                <c:pt idx="5">
                  <c:v>2.0777777777777779</c:v>
                </c:pt>
                <c:pt idx="6">
                  <c:v>2.5333333333333332</c:v>
                </c:pt>
                <c:pt idx="7">
                  <c:v>3.0555555555555549</c:v>
                </c:pt>
                <c:pt idx="8">
                  <c:v>3.6666666666666661</c:v>
                </c:pt>
                <c:pt idx="9">
                  <c:v>4.1333333333333337</c:v>
                </c:pt>
                <c:pt idx="10">
                  <c:v>4.5111111111111111</c:v>
                </c:pt>
                <c:pt idx="11">
                  <c:v>4.9111111111111114</c:v>
                </c:pt>
                <c:pt idx="12">
                  <c:v>5.1333333333333337</c:v>
                </c:pt>
                <c:pt idx="13">
                  <c:v>5.0444444444444443</c:v>
                </c:pt>
                <c:pt idx="14">
                  <c:v>5.3666666666666663</c:v>
                </c:pt>
                <c:pt idx="15">
                  <c:v>5.4</c:v>
                </c:pt>
                <c:pt idx="16">
                  <c:v>5.666666666666667</c:v>
                </c:pt>
                <c:pt idx="17">
                  <c:v>5.8111111111111109</c:v>
                </c:pt>
                <c:pt idx="18">
                  <c:v>5.9555555555555548</c:v>
                </c:pt>
                <c:pt idx="19">
                  <c:v>5.9666666666666668</c:v>
                </c:pt>
                <c:pt idx="20">
                  <c:v>6.2777777777777777</c:v>
                </c:pt>
              </c:numCache>
            </c:numRef>
          </c:yVal>
          <c:smooth val="1"/>
          <c:extLst>
            <c:ext xmlns:c16="http://schemas.microsoft.com/office/drawing/2014/chart" uri="{C3380CC4-5D6E-409C-BE32-E72D297353CC}">
              <c16:uniqueId val="{00000005-AF84-4B6B-A676-4D0476085330}"/>
            </c:ext>
          </c:extLst>
        </c:ser>
        <c:ser>
          <c:idx val="6"/>
          <c:order val="6"/>
          <c:tx>
            <c:strRef>
              <c:f>Sheet1!$AJ$1</c:f>
              <c:strCache>
                <c:ptCount val="1"/>
                <c:pt idx="0">
                  <c:v>1E16 (Board 27)</c:v>
                </c:pt>
              </c:strCache>
            </c:strRef>
          </c:tx>
          <c:spPr>
            <a:ln w="15875" cap="rnd">
              <a:solidFill>
                <a:schemeClr val="accent1">
                  <a:lumMod val="40000"/>
                  <a:lumOff val="60000"/>
                </a:schemeClr>
              </a:solidFill>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xVal>
            <c:numRef>
              <c:f>Sheet1!$AJ$3:$AJ$23</c:f>
              <c:numCache>
                <c:formatCode>General</c:formatCode>
                <c:ptCount val="21"/>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pt idx="14">
                  <c:v>280</c:v>
                </c:pt>
                <c:pt idx="15">
                  <c:v>300</c:v>
                </c:pt>
                <c:pt idx="16">
                  <c:v>320</c:v>
                </c:pt>
                <c:pt idx="17">
                  <c:v>340</c:v>
                </c:pt>
                <c:pt idx="18">
                  <c:v>360</c:v>
                </c:pt>
                <c:pt idx="19">
                  <c:v>380</c:v>
                </c:pt>
                <c:pt idx="20">
                  <c:v>400</c:v>
                </c:pt>
              </c:numCache>
            </c:numRef>
          </c:xVal>
          <c:yVal>
            <c:numRef>
              <c:f>Sheet1!$AL$3:$AL$23</c:f>
              <c:numCache>
                <c:formatCode>General</c:formatCode>
                <c:ptCount val="21"/>
                <c:pt idx="0">
                  <c:v>4.4444444444444398E-2</c:v>
                </c:pt>
                <c:pt idx="1">
                  <c:v>0.36666666666666697</c:v>
                </c:pt>
                <c:pt idx="2">
                  <c:v>0.74444444444444502</c:v>
                </c:pt>
                <c:pt idx="3">
                  <c:v>1.1111111111111109</c:v>
                </c:pt>
                <c:pt idx="4">
                  <c:v>1.3888888888888891</c:v>
                </c:pt>
                <c:pt idx="5">
                  <c:v>1.666666666666667</c:v>
                </c:pt>
                <c:pt idx="6">
                  <c:v>2.0777777777777779</c:v>
                </c:pt>
                <c:pt idx="7">
                  <c:v>2.5777777777777779</c:v>
                </c:pt>
                <c:pt idx="8">
                  <c:v>2.911111111111111</c:v>
                </c:pt>
                <c:pt idx="9">
                  <c:v>3.4444444444444442</c:v>
                </c:pt>
                <c:pt idx="10">
                  <c:v>3.833333333333333</c:v>
                </c:pt>
                <c:pt idx="11">
                  <c:v>4.166666666666667</c:v>
                </c:pt>
                <c:pt idx="12">
                  <c:v>4.7222222222222223</c:v>
                </c:pt>
                <c:pt idx="13">
                  <c:v>4.8</c:v>
                </c:pt>
                <c:pt idx="14">
                  <c:v>5.0888888888888886</c:v>
                </c:pt>
                <c:pt idx="15">
                  <c:v>5.322222222222222</c:v>
                </c:pt>
                <c:pt idx="16">
                  <c:v>5.4777777777777779</c:v>
                </c:pt>
                <c:pt idx="17">
                  <c:v>5.5</c:v>
                </c:pt>
                <c:pt idx="18">
                  <c:v>5.6444444444444448</c:v>
                </c:pt>
                <c:pt idx="19">
                  <c:v>5.7444444444444454</c:v>
                </c:pt>
                <c:pt idx="20">
                  <c:v>5.8888888888888884</c:v>
                </c:pt>
              </c:numCache>
            </c:numRef>
          </c:yVal>
          <c:smooth val="1"/>
          <c:extLst>
            <c:ext xmlns:c16="http://schemas.microsoft.com/office/drawing/2014/chart" uri="{C3380CC4-5D6E-409C-BE32-E72D297353CC}">
              <c16:uniqueId val="{00000006-AF84-4B6B-A676-4D0476085330}"/>
            </c:ext>
          </c:extLst>
        </c:ser>
        <c:dLbls>
          <c:showLegendKey val="0"/>
          <c:showVal val="0"/>
          <c:showCatName val="0"/>
          <c:showSerName val="0"/>
          <c:showPercent val="0"/>
          <c:showBubbleSize val="0"/>
        </c:dLbls>
        <c:axId val="1923804928"/>
        <c:axId val="1923785392"/>
      </c:scatterChart>
      <c:valAx>
        <c:axId val="19238049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400" b="0" i="0" baseline="0">
                    <a:effectLst/>
                    <a:latin typeface="+mj-lt"/>
                  </a:rPr>
                  <a:t>Bias [V]</a:t>
                </a:r>
                <a:endParaRPr lang="it-IT" sz="1400">
                  <a:effectLst/>
                  <a:latin typeface="+mj-l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923785392"/>
        <c:crossesAt val="1"/>
        <c:crossBetween val="midCat"/>
      </c:valAx>
      <c:valAx>
        <c:axId val="1923785392"/>
        <c:scaling>
          <c:logBase val="10"/>
          <c:orientation val="minMax"/>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400" b="0" i="0" baseline="0">
                    <a:effectLst/>
                    <a:latin typeface="+mj-lt"/>
                  </a:rPr>
                  <a:t>Collected charge [fC]</a:t>
                </a:r>
                <a:endParaRPr lang="it-IT" sz="1400" b="0">
                  <a:effectLst/>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it-IT"/>
              </a:p>
            </c:rich>
          </c:tx>
          <c:layout>
            <c:manualLayout>
              <c:xMode val="edge"/>
              <c:yMode val="edge"/>
              <c:x val="2.0471155738588799E-2"/>
              <c:y val="0.22210850566968399"/>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923804928"/>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drawing1.xml><?xml version="1.0" encoding="utf-8"?>
<c:userShapes xmlns:c="http://schemas.openxmlformats.org/drawingml/2006/chart">
  <cdr:relSizeAnchor xmlns:cdr="http://schemas.openxmlformats.org/drawingml/2006/chartDrawing">
    <cdr:from>
      <cdr:x>0.52256</cdr:x>
      <cdr:y>0.27304</cdr:y>
    </cdr:from>
    <cdr:to>
      <cdr:x>0.5895</cdr:x>
      <cdr:y>0.40146</cdr:y>
    </cdr:to>
    <cdr:cxnSp macro="">
      <cdr:nvCxnSpPr>
        <cdr:cNvPr id="5" name="Connettore 2 4">
          <a:extLst xmlns:a="http://schemas.openxmlformats.org/drawingml/2006/main">
            <a:ext uri="{FF2B5EF4-FFF2-40B4-BE49-F238E27FC236}">
              <a16:creationId xmlns:a16="http://schemas.microsoft.com/office/drawing/2014/main" id="{4951D1D5-4B83-4237-BF2E-DD9BF291E03B}"/>
            </a:ext>
          </a:extLst>
        </cdr:cNvPr>
        <cdr:cNvCxnSpPr/>
      </cdr:nvCxnSpPr>
      <cdr:spPr>
        <a:xfrm xmlns:a="http://schemas.openxmlformats.org/drawingml/2006/main" flipH="1" flipV="1">
          <a:off x="2205989" y="590259"/>
          <a:ext cx="282586" cy="277614"/>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cxnSp>
  </cdr:relSizeAnchor>
  <cdr:relSizeAnchor xmlns:cdr="http://schemas.openxmlformats.org/drawingml/2006/chartDrawing">
    <cdr:from>
      <cdr:x>0.57185</cdr:x>
      <cdr:y>0.31562</cdr:y>
    </cdr:from>
    <cdr:to>
      <cdr:x>0.72188</cdr:x>
      <cdr:y>0.5</cdr:y>
    </cdr:to>
    <cdr:sp macro="" textlink="">
      <cdr:nvSpPr>
        <cdr:cNvPr id="6" name="CasellaDiTesto 5">
          <a:extLst xmlns:a="http://schemas.openxmlformats.org/drawingml/2006/main">
            <a:ext uri="{FF2B5EF4-FFF2-40B4-BE49-F238E27FC236}">
              <a16:creationId xmlns:a16="http://schemas.microsoft.com/office/drawing/2014/main" id="{DFCACF85-F44D-4390-8038-7B26DFB983D2}"/>
            </a:ext>
          </a:extLst>
        </cdr:cNvPr>
        <cdr:cNvSpPr txBox="1"/>
      </cdr:nvSpPr>
      <cdr:spPr>
        <a:xfrm xmlns:a="http://schemas.openxmlformats.org/drawingml/2006/main">
          <a:off x="2414070" y="682297"/>
          <a:ext cx="633349" cy="3985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1100" dirty="0">
              <a:solidFill>
                <a:srgbClr val="FF0000"/>
              </a:solidFill>
            </a:rPr>
            <a:t> </a:t>
          </a:r>
          <a:r>
            <a:rPr lang="it-IT" sz="1800" dirty="0">
              <a:solidFill>
                <a:srgbClr val="FF0000"/>
              </a:solidFill>
            </a:rPr>
            <a:t>V</a:t>
          </a:r>
          <a:r>
            <a:rPr lang="it-IT" sz="1800" baseline="-25000" dirty="0">
              <a:solidFill>
                <a:srgbClr val="FF0000"/>
              </a:solidFill>
            </a:rPr>
            <a:t>FD</a:t>
          </a:r>
          <a:endParaRPr lang="it-IT" sz="1100" dirty="0">
            <a:solidFill>
              <a:srgbClr val="FF0000"/>
            </a:solidFill>
          </a:endParaRPr>
        </a:p>
      </cdr:txBody>
    </cdr:sp>
  </cdr:relSizeAnchor>
  <cdr:relSizeAnchor xmlns:cdr="http://schemas.openxmlformats.org/drawingml/2006/chartDrawing">
    <cdr:from>
      <cdr:x>0.41196</cdr:x>
      <cdr:y>0.72241</cdr:y>
    </cdr:from>
    <cdr:to>
      <cdr:x>0.46043</cdr:x>
      <cdr:y>0.8311</cdr:y>
    </cdr:to>
    <cdr:cxnSp macro="">
      <cdr:nvCxnSpPr>
        <cdr:cNvPr id="9" name="Connettore 2 8">
          <a:extLst xmlns:a="http://schemas.openxmlformats.org/drawingml/2006/main">
            <a:ext uri="{FF2B5EF4-FFF2-40B4-BE49-F238E27FC236}">
              <a16:creationId xmlns:a16="http://schemas.microsoft.com/office/drawing/2014/main" id="{E17BB21B-11DA-40EF-8389-14AED7245247}"/>
            </a:ext>
          </a:extLst>
        </cdr:cNvPr>
        <cdr:cNvCxnSpPr/>
      </cdr:nvCxnSpPr>
      <cdr:spPr>
        <a:xfrm xmlns:a="http://schemas.openxmlformats.org/drawingml/2006/main">
          <a:off x="1739070" y="1561679"/>
          <a:ext cx="204615" cy="234962"/>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cxnSp>
  </cdr:relSizeAnchor>
  <cdr:relSizeAnchor xmlns:cdr="http://schemas.openxmlformats.org/drawingml/2006/chartDrawing">
    <cdr:from>
      <cdr:x>0.32672</cdr:x>
      <cdr:y>0.56568</cdr:y>
    </cdr:from>
    <cdr:to>
      <cdr:x>0.43035</cdr:x>
      <cdr:y>0.71671</cdr:y>
    </cdr:to>
    <cdr:sp macro="" textlink="">
      <cdr:nvSpPr>
        <cdr:cNvPr id="10" name="CasellaDiTesto 9">
          <a:extLst xmlns:a="http://schemas.openxmlformats.org/drawingml/2006/main">
            <a:ext uri="{FF2B5EF4-FFF2-40B4-BE49-F238E27FC236}">
              <a16:creationId xmlns:a16="http://schemas.microsoft.com/office/drawing/2014/main" id="{AE7A7984-A1B9-4234-84A6-43C7D8319C21}"/>
            </a:ext>
          </a:extLst>
        </cdr:cNvPr>
        <cdr:cNvSpPr txBox="1"/>
      </cdr:nvSpPr>
      <cdr:spPr>
        <a:xfrm xmlns:a="http://schemas.openxmlformats.org/drawingml/2006/main">
          <a:off x="1379248" y="1222863"/>
          <a:ext cx="437472" cy="32649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1800" dirty="0">
              <a:solidFill>
                <a:srgbClr val="FF0000"/>
              </a:solidFill>
            </a:rPr>
            <a:t>V</a:t>
          </a:r>
          <a:r>
            <a:rPr lang="it-IT" sz="1800" baseline="-25000" dirty="0">
              <a:solidFill>
                <a:srgbClr val="FF0000"/>
              </a:solidFill>
            </a:rPr>
            <a:t>GL</a:t>
          </a:r>
          <a:endParaRPr lang="it-IT" sz="1800"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0.39114</cdr:x>
      <cdr:y>0.32682</cdr:y>
    </cdr:from>
    <cdr:to>
      <cdr:x>0.55356</cdr:x>
      <cdr:y>0.46129</cdr:y>
    </cdr:to>
    <cdr:sp macro="" textlink="">
      <cdr:nvSpPr>
        <cdr:cNvPr id="2" name="CasellaDiTesto 1">
          <a:extLst xmlns:a="http://schemas.openxmlformats.org/drawingml/2006/main">
            <a:ext uri="{FF2B5EF4-FFF2-40B4-BE49-F238E27FC236}">
              <a16:creationId xmlns:a16="http://schemas.microsoft.com/office/drawing/2014/main" id="{2CDEF0DD-3721-446C-AD4E-E915A6924BCF}"/>
            </a:ext>
          </a:extLst>
        </cdr:cNvPr>
        <cdr:cNvSpPr txBox="1"/>
      </cdr:nvSpPr>
      <cdr:spPr>
        <a:xfrm xmlns:a="http://schemas.openxmlformats.org/drawingml/2006/main">
          <a:off x="2202067" y="1196641"/>
          <a:ext cx="914400" cy="4923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2000" dirty="0" err="1">
              <a:solidFill>
                <a:schemeClr val="accent2"/>
              </a:solidFill>
            </a:rPr>
            <a:t>Ga</a:t>
          </a:r>
          <a:endParaRPr lang="it-IT" sz="2000" dirty="0">
            <a:solidFill>
              <a:schemeClr val="accent2"/>
            </a:solidFill>
          </a:endParaRPr>
        </a:p>
      </cdr:txBody>
    </cdr:sp>
  </cdr:relSizeAnchor>
  <cdr:relSizeAnchor xmlns:cdr="http://schemas.openxmlformats.org/drawingml/2006/chartDrawing">
    <cdr:from>
      <cdr:x>0.5</cdr:x>
      <cdr:y>0.72271</cdr:y>
    </cdr:from>
    <cdr:to>
      <cdr:x>0.66242</cdr:x>
      <cdr:y>0.97244</cdr:y>
    </cdr:to>
    <cdr:sp macro="" textlink="">
      <cdr:nvSpPr>
        <cdr:cNvPr id="3" name="CasellaDiTesto 2">
          <a:extLst xmlns:a="http://schemas.openxmlformats.org/drawingml/2006/main">
            <a:ext uri="{FF2B5EF4-FFF2-40B4-BE49-F238E27FC236}">
              <a16:creationId xmlns:a16="http://schemas.microsoft.com/office/drawing/2014/main" id="{5DB7231E-7F80-4127-9CFE-278DF1603029}"/>
            </a:ext>
          </a:extLst>
        </cdr:cNvPr>
        <cdr:cNvSpPr txBox="1"/>
      </cdr:nvSpPr>
      <cdr:spPr>
        <a:xfrm xmlns:a="http://schemas.openxmlformats.org/drawingml/2006/main">
          <a:off x="2814926" y="2646205"/>
          <a:ext cx="914401" cy="9143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2000" dirty="0" err="1">
              <a:solidFill>
                <a:schemeClr val="accent1">
                  <a:lumMod val="75000"/>
                </a:schemeClr>
              </a:solidFill>
            </a:rPr>
            <a:t>Ga</a:t>
          </a:r>
          <a:r>
            <a:rPr lang="it-IT" sz="2000" dirty="0">
              <a:solidFill>
                <a:schemeClr val="accent1">
                  <a:lumMod val="75000"/>
                </a:schemeClr>
              </a:solidFill>
            </a:rPr>
            <a:t> + C</a:t>
          </a:r>
        </a:p>
      </cdr:txBody>
    </cdr:sp>
  </cdr:relSizeAnchor>
  <cdr:relSizeAnchor xmlns:cdr="http://schemas.openxmlformats.org/drawingml/2006/chartDrawing">
    <cdr:from>
      <cdr:x>0.65904</cdr:x>
      <cdr:y>0.23975</cdr:y>
    </cdr:from>
    <cdr:to>
      <cdr:x>0.82146</cdr:x>
      <cdr:y>0.48948</cdr:y>
    </cdr:to>
    <cdr:sp macro="" textlink="">
      <cdr:nvSpPr>
        <cdr:cNvPr id="4" name="CasellaDiTesto 3">
          <a:extLst xmlns:a="http://schemas.openxmlformats.org/drawingml/2006/main">
            <a:ext uri="{FF2B5EF4-FFF2-40B4-BE49-F238E27FC236}">
              <a16:creationId xmlns:a16="http://schemas.microsoft.com/office/drawing/2014/main" id="{49B2E511-B7E3-408F-9061-D3DD43363F0F}"/>
            </a:ext>
          </a:extLst>
        </cdr:cNvPr>
        <cdr:cNvSpPr txBox="1"/>
      </cdr:nvSpPr>
      <cdr:spPr>
        <a:xfrm xmlns:a="http://schemas.openxmlformats.org/drawingml/2006/main">
          <a:off x="3710296" y="877835"/>
          <a:ext cx="914401" cy="9143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2000" dirty="0">
              <a:solidFill>
                <a:schemeClr val="accent3">
                  <a:lumMod val="75000"/>
                </a:schemeClr>
              </a:solidFill>
            </a:rPr>
            <a:t>B + C</a:t>
          </a:r>
        </a:p>
      </cdr:txBody>
    </cdr:sp>
  </cdr:relSizeAnchor>
</c:userShapes>
</file>

<file path=ppt/drawings/drawing3.xml><?xml version="1.0" encoding="utf-8"?>
<c:userShapes xmlns:c="http://schemas.openxmlformats.org/drawingml/2006/chart">
  <cdr:relSizeAnchor xmlns:cdr="http://schemas.openxmlformats.org/drawingml/2006/chartDrawing">
    <cdr:from>
      <cdr:x>0.41019</cdr:x>
      <cdr:y>0.32569</cdr:y>
    </cdr:from>
    <cdr:to>
      <cdr:x>0.55191</cdr:x>
      <cdr:y>0.45721</cdr:y>
    </cdr:to>
    <cdr:sp macro="" textlink="">
      <cdr:nvSpPr>
        <cdr:cNvPr id="2" name="CasellaDiTesto 1">
          <a:extLst xmlns:a="http://schemas.openxmlformats.org/drawingml/2006/main">
            <a:ext uri="{FF2B5EF4-FFF2-40B4-BE49-F238E27FC236}">
              <a16:creationId xmlns:a16="http://schemas.microsoft.com/office/drawing/2014/main" id="{223C1322-7D7E-4E6A-9BF0-8A4EF3793080}"/>
            </a:ext>
          </a:extLst>
        </cdr:cNvPr>
        <cdr:cNvSpPr txBox="1"/>
      </cdr:nvSpPr>
      <cdr:spPr>
        <a:xfrm xmlns:a="http://schemas.openxmlformats.org/drawingml/2006/main">
          <a:off x="2646762" y="1219306"/>
          <a:ext cx="914400" cy="49236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t-IT" sz="2000" dirty="0" err="1">
              <a:solidFill>
                <a:schemeClr val="accent2"/>
              </a:solidFill>
            </a:rPr>
            <a:t>Ga</a:t>
          </a:r>
          <a:endParaRPr lang="it-IT" sz="2000" dirty="0">
            <a:solidFill>
              <a:schemeClr val="accent2"/>
            </a:solidFill>
          </a:endParaRPr>
        </a:p>
      </cdr:txBody>
    </cdr:sp>
  </cdr:relSizeAnchor>
  <cdr:relSizeAnchor xmlns:cdr="http://schemas.openxmlformats.org/drawingml/2006/chartDrawing">
    <cdr:from>
      <cdr:x>0.62495</cdr:x>
      <cdr:y>0.69474</cdr:y>
    </cdr:from>
    <cdr:to>
      <cdr:x>0.76666</cdr:x>
      <cdr:y>0.93899</cdr:y>
    </cdr:to>
    <cdr:sp macro="" textlink="">
      <cdr:nvSpPr>
        <cdr:cNvPr id="3" name="CasellaDiTesto 1">
          <a:extLst xmlns:a="http://schemas.openxmlformats.org/drawingml/2006/main">
            <a:ext uri="{FF2B5EF4-FFF2-40B4-BE49-F238E27FC236}">
              <a16:creationId xmlns:a16="http://schemas.microsoft.com/office/drawing/2014/main" id="{387A5B10-5B0B-40F5-8FC9-687ABE621C44}"/>
            </a:ext>
          </a:extLst>
        </cdr:cNvPr>
        <cdr:cNvSpPr txBox="1"/>
      </cdr:nvSpPr>
      <cdr:spPr>
        <a:xfrm xmlns:a="http://schemas.openxmlformats.org/drawingml/2006/main">
          <a:off x="4032465" y="2600966"/>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t-IT" sz="2000" dirty="0" err="1">
              <a:solidFill>
                <a:schemeClr val="accent1">
                  <a:lumMod val="75000"/>
                </a:schemeClr>
              </a:solidFill>
            </a:rPr>
            <a:t>Ga</a:t>
          </a:r>
          <a:r>
            <a:rPr lang="it-IT" sz="2000" dirty="0">
              <a:solidFill>
                <a:schemeClr val="accent1">
                  <a:lumMod val="75000"/>
                </a:schemeClr>
              </a:solidFill>
            </a:rPr>
            <a:t> + C</a:t>
          </a:r>
        </a:p>
      </cdr:txBody>
    </cdr:sp>
  </cdr:relSizeAnchor>
  <cdr:relSizeAnchor xmlns:cdr="http://schemas.openxmlformats.org/drawingml/2006/chartDrawing">
    <cdr:from>
      <cdr:x>0.66201</cdr:x>
      <cdr:y>0.29563</cdr:y>
    </cdr:from>
    <cdr:to>
      <cdr:x>0.80373</cdr:x>
      <cdr:y>0.53987</cdr:y>
    </cdr:to>
    <cdr:sp macro="" textlink="">
      <cdr:nvSpPr>
        <cdr:cNvPr id="4" name="CasellaDiTesto 1">
          <a:extLst xmlns:a="http://schemas.openxmlformats.org/drawingml/2006/main">
            <a:ext uri="{FF2B5EF4-FFF2-40B4-BE49-F238E27FC236}">
              <a16:creationId xmlns:a16="http://schemas.microsoft.com/office/drawing/2014/main" id="{AA7AEB8A-7DDB-4AE8-ACDC-05D92B747C72}"/>
            </a:ext>
          </a:extLst>
        </cdr:cNvPr>
        <cdr:cNvSpPr txBox="1"/>
      </cdr:nvSpPr>
      <cdr:spPr>
        <a:xfrm xmlns:a="http://schemas.openxmlformats.org/drawingml/2006/main">
          <a:off x="4271616" y="1106764"/>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t-IT" sz="2000" dirty="0">
              <a:solidFill>
                <a:schemeClr val="accent3">
                  <a:lumMod val="75000"/>
                </a:schemeClr>
              </a:solidFill>
            </a:rPr>
            <a:t>B + C</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706B17DC-DE86-42D0-8894-FA8BA92BB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E7462AB6-B6AA-4C04-8F88-1F9F12A7FB7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31492F-3C93-4DB0-BD2A-C3DCE7B8CD3A}" type="datetimeFigureOut">
              <a:rPr lang="it-IT" smtClean="0"/>
              <a:t>13/07/2018</a:t>
            </a:fld>
            <a:endParaRPr lang="it-IT"/>
          </a:p>
        </p:txBody>
      </p:sp>
      <p:sp>
        <p:nvSpPr>
          <p:cNvPr id="4" name="Segnaposto piè di pagina 3">
            <a:extLst>
              <a:ext uri="{FF2B5EF4-FFF2-40B4-BE49-F238E27FC236}">
                <a16:creationId xmlns:a16="http://schemas.microsoft.com/office/drawing/2014/main" id="{A237FD79-5CCA-44B5-85FF-2BA4FAE63D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A4E23F96-84C1-4B91-9224-B39C8F0537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726878-97F9-4796-9398-1F84AA34FE83}" type="slidenum">
              <a:rPr lang="it-IT" smtClean="0"/>
              <a:t>‹N›</a:t>
            </a:fld>
            <a:endParaRPr lang="it-IT"/>
          </a:p>
        </p:txBody>
      </p:sp>
    </p:spTree>
    <p:extLst>
      <p:ext uri="{BB962C8B-B14F-4D97-AF65-F5344CB8AC3E}">
        <p14:creationId xmlns:p14="http://schemas.microsoft.com/office/powerpoint/2010/main" val="40648561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25D5F-589C-4CD1-959D-5FDAEC2E0F49}" type="datetimeFigureOut">
              <a:rPr lang="it-IT" smtClean="0"/>
              <a:t>13/07/2018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52461-5C80-42DD-9222-4B58ED93CA71}" type="slidenum">
              <a:rPr lang="it-IT" smtClean="0"/>
              <a:t>‹N›</a:t>
            </a:fld>
            <a:endParaRPr lang="it-IT"/>
          </a:p>
        </p:txBody>
      </p:sp>
    </p:spTree>
    <p:extLst>
      <p:ext uri="{BB962C8B-B14F-4D97-AF65-F5344CB8AC3E}">
        <p14:creationId xmlns:p14="http://schemas.microsoft.com/office/powerpoint/2010/main" val="34994277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Quando</a:t>
            </a:r>
            <a:r>
              <a:rPr lang="en-US" dirty="0"/>
              <a:t> </a:t>
            </a:r>
            <a:r>
              <a:rPr lang="en-US" dirty="0" err="1"/>
              <a:t>presenti</a:t>
            </a:r>
            <a:r>
              <a:rPr lang="en-US" dirty="0"/>
              <a:t> </a:t>
            </a:r>
            <a:r>
              <a:rPr lang="en-US" dirty="0" err="1"/>
              <a:t>il</a:t>
            </a:r>
            <a:r>
              <a:rPr lang="en-US" dirty="0"/>
              <a:t> </a:t>
            </a:r>
            <a:r>
              <a:rPr lang="en-US" dirty="0" err="1"/>
              <a:t>lavoro</a:t>
            </a:r>
            <a:r>
              <a:rPr lang="en-US" dirty="0"/>
              <a:t> </a:t>
            </a:r>
            <a:r>
              <a:rPr lang="en-US"/>
              <a:t>devi</a:t>
            </a:r>
            <a:r>
              <a:rPr lang="en-US" baseline="0" dirty="0"/>
              <a:t> </a:t>
            </a:r>
            <a:r>
              <a:rPr lang="en-US" baseline="0" dirty="0" err="1"/>
              <a:t>menzionare</a:t>
            </a:r>
            <a:r>
              <a:rPr lang="en-US" baseline="0" dirty="0"/>
              <a:t> </a:t>
            </a:r>
            <a:r>
              <a:rPr lang="en-US" baseline="0" dirty="0" err="1"/>
              <a:t>che</a:t>
            </a:r>
            <a:r>
              <a:rPr lang="en-US" baseline="0" dirty="0"/>
              <a:t> </a:t>
            </a:r>
            <a:r>
              <a:rPr lang="en-US" baseline="0" dirty="0" err="1"/>
              <a:t>hai</a:t>
            </a:r>
            <a:r>
              <a:rPr lang="en-US" baseline="0" dirty="0"/>
              <a:t> </a:t>
            </a:r>
            <a:r>
              <a:rPr lang="en-US" baseline="0" dirty="0" err="1"/>
              <a:t>fatto</a:t>
            </a:r>
            <a:r>
              <a:rPr lang="en-US" baseline="0" dirty="0"/>
              <a:t> lo stage </a:t>
            </a:r>
            <a:r>
              <a:rPr lang="en-US" baseline="0" dirty="0" err="1"/>
              <a:t>presso</a:t>
            </a:r>
            <a:r>
              <a:rPr lang="en-US" baseline="0" dirty="0"/>
              <a:t> INFN </a:t>
            </a:r>
            <a:endParaRPr lang="en-US" dirty="0"/>
          </a:p>
        </p:txBody>
      </p:sp>
      <p:sp>
        <p:nvSpPr>
          <p:cNvPr id="4" name="Slide Number Placeholder 3"/>
          <p:cNvSpPr>
            <a:spLocks noGrp="1"/>
          </p:cNvSpPr>
          <p:nvPr>
            <p:ph type="sldNum" sz="quarter" idx="10"/>
          </p:nvPr>
        </p:nvSpPr>
        <p:spPr/>
        <p:txBody>
          <a:bodyPr/>
          <a:lstStyle/>
          <a:p>
            <a:fld id="{4FE52461-5C80-42DD-9222-4B58ED93CA71}" type="slidenum">
              <a:rPr lang="it-IT" smtClean="0"/>
              <a:t>1</a:t>
            </a:fld>
            <a:endParaRPr lang="it-IT"/>
          </a:p>
        </p:txBody>
      </p:sp>
    </p:spTree>
    <p:extLst>
      <p:ext uri="{BB962C8B-B14F-4D97-AF65-F5344CB8AC3E}">
        <p14:creationId xmlns:p14="http://schemas.microsoft.com/office/powerpoint/2010/main" val="1423318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Altre misure di grande utilità sono fatte tramite la </a:t>
            </a:r>
            <a:r>
              <a:rPr lang="it-IT" sz="1200" kern="1200" dirty="0" err="1">
                <a:solidFill>
                  <a:schemeClr val="tx1"/>
                </a:solidFill>
                <a:effectLst/>
                <a:latin typeface="+mn-lt"/>
                <a:ea typeface="+mn-ea"/>
                <a:cs typeface="+mn-cs"/>
              </a:rPr>
              <a:t>Transient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Current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Technique</a:t>
            </a:r>
            <a:r>
              <a:rPr lang="it-IT" sz="1200" kern="1200" dirty="0">
                <a:solidFill>
                  <a:schemeClr val="tx1"/>
                </a:solidFill>
                <a:effectLst/>
                <a:latin typeface="+mn-lt"/>
                <a:ea typeface="+mn-ea"/>
                <a:cs typeface="+mn-cs"/>
              </a:rPr>
              <a:t> (TCT) che analizza l’evoluzione temporale di un segnale. Anche in questo caso il sensore viene polarizzato inversamente, questo avviene tramite un power supply che funge da HV. Il setup presenta un laser infrarosso (1060 nm) che penetrando il Silicio genera coppie elettrone-lacuna che derivano verso gli elettrodi e generano una corrente indotta. In questo modo si è simulato il passaggio di una MIP (minimum </a:t>
            </a:r>
            <a:r>
              <a:rPr lang="it-IT" sz="1200" kern="1200" dirty="0" err="1">
                <a:solidFill>
                  <a:schemeClr val="tx1"/>
                </a:solidFill>
                <a:effectLst/>
                <a:latin typeface="+mn-lt"/>
                <a:ea typeface="+mn-ea"/>
                <a:cs typeface="+mn-cs"/>
              </a:rPr>
              <a:t>ionizing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particle</a:t>
            </a:r>
            <a:r>
              <a:rPr lang="it-IT" sz="1200" kern="1200" dirty="0">
                <a:solidFill>
                  <a:schemeClr val="tx1"/>
                </a:solidFill>
                <a:effectLst/>
                <a:latin typeface="+mn-lt"/>
                <a:ea typeface="+mn-ea"/>
                <a:cs typeface="+mn-cs"/>
              </a:rPr>
              <a:t>): le MIP associate a ogni intensità di laser si possono ricavare tramite la carica raccolta. Il segnale d’uscita è connesso a un amplificatore che trasforma la corrente in ingresso in un segnale in tensione e che è a sua volta collegato a un oscilloscopio. Il setup si trova in una camera oscurata e può essere controllato tramite un software di acquisizione che permette di muovere il sensore per il centraggio del laser, e di regolare l’intensità del laser. Prima della presa delle misure è necessario focalizzare il laser, ovvero minimizzare l’area del fascio incidente sul sensore (circa 10 µm).</a:t>
            </a:r>
            <a:endParaRPr lang="it-IT" dirty="0"/>
          </a:p>
          <a:p>
            <a:endParaRPr lang="it-IT" dirty="0"/>
          </a:p>
        </p:txBody>
      </p:sp>
      <p:sp>
        <p:nvSpPr>
          <p:cNvPr id="4" name="Segnaposto numero diapositiva 3"/>
          <p:cNvSpPr>
            <a:spLocks noGrp="1"/>
          </p:cNvSpPr>
          <p:nvPr>
            <p:ph type="sldNum" sz="quarter" idx="10"/>
          </p:nvPr>
        </p:nvSpPr>
        <p:spPr/>
        <p:txBody>
          <a:bodyPr/>
          <a:lstStyle/>
          <a:p>
            <a:fld id="{4FE52461-5C80-42DD-9222-4B58ED93CA71}" type="slidenum">
              <a:rPr lang="it-IT" smtClean="0"/>
              <a:t>10</a:t>
            </a:fld>
            <a:endParaRPr lang="it-IT"/>
          </a:p>
        </p:txBody>
      </p:sp>
    </p:spTree>
    <p:extLst>
      <p:ext uri="{BB962C8B-B14F-4D97-AF65-F5344CB8AC3E}">
        <p14:creationId xmlns:p14="http://schemas.microsoft.com/office/powerpoint/2010/main" val="2813234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Con questi setup sono state fatte una serie di misure di seguito elencate. Per mancanza di tempo solo alcune di queste verranno descritte nello specifico.</a:t>
            </a:r>
          </a:p>
        </p:txBody>
      </p:sp>
      <p:sp>
        <p:nvSpPr>
          <p:cNvPr id="4" name="Segnaposto numero diapositiva 3"/>
          <p:cNvSpPr>
            <a:spLocks noGrp="1"/>
          </p:cNvSpPr>
          <p:nvPr>
            <p:ph type="sldNum" sz="quarter" idx="10"/>
          </p:nvPr>
        </p:nvSpPr>
        <p:spPr/>
        <p:txBody>
          <a:bodyPr/>
          <a:lstStyle/>
          <a:p>
            <a:fld id="{4FE52461-5C80-42DD-9222-4B58ED93CA71}" type="slidenum">
              <a:rPr lang="it-IT" smtClean="0"/>
              <a:t>11</a:t>
            </a:fld>
            <a:endParaRPr lang="it-IT"/>
          </a:p>
        </p:txBody>
      </p:sp>
    </p:spTree>
    <p:extLst>
      <p:ext uri="{BB962C8B-B14F-4D97-AF65-F5344CB8AC3E}">
        <p14:creationId xmlns:p14="http://schemas.microsoft.com/office/powerpoint/2010/main" val="2259629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Prima di esporre i risultati di queste misure è utile capire perché caratteristiche I-V e C-V ricoprono un ruolo così importante nel caratterizzare gli UFSD.</a:t>
                </a:r>
              </a:p>
              <a:p>
                <a:r>
                  <a:rPr lang="it-IT" sz="1200" kern="1200" dirty="0">
                    <a:solidFill>
                      <a:schemeClr val="tx1"/>
                    </a:solidFill>
                    <a:effectLst/>
                    <a:latin typeface="+mn-lt"/>
                    <a:ea typeface="+mn-ea"/>
                    <a:cs typeface="+mn-cs"/>
                  </a:rPr>
                  <a:t>Se si considera un </a:t>
                </a:r>
                <a:r>
                  <a:rPr lang="it-IT" sz="1200" kern="1200" dirty="0" err="1">
                    <a:solidFill>
                      <a:schemeClr val="tx1"/>
                    </a:solidFill>
                    <a:effectLst/>
                    <a:latin typeface="+mn-lt"/>
                    <a:ea typeface="+mn-ea"/>
                    <a:cs typeface="+mn-cs"/>
                  </a:rPr>
                  <a:t>PiN</a:t>
                </a:r>
                <a:r>
                  <a:rPr lang="it-IT" sz="1200" kern="1200" dirty="0">
                    <a:solidFill>
                      <a:schemeClr val="tx1"/>
                    </a:solidFill>
                    <a:effectLst/>
                    <a:latin typeface="+mn-lt"/>
                    <a:ea typeface="+mn-ea"/>
                    <a:cs typeface="+mn-cs"/>
                  </a:rPr>
                  <a:t>:    </a:t>
                </a:r>
                <a14:m>
                  <m:oMath xmlns:m="http://schemas.openxmlformats.org/officeDocument/2006/math">
                    <m:r>
                      <a:rPr lang="it-IT" sz="1200" i="1" kern="1200">
                        <a:solidFill>
                          <a:schemeClr val="tx1"/>
                        </a:solidFill>
                        <a:effectLst/>
                        <a:latin typeface="Cambria Math" panose="02040503050406030204" pitchFamily="18" charset="0"/>
                        <a:ea typeface="+mn-ea"/>
                        <a:cs typeface="+mn-cs"/>
                      </a:rPr>
                      <m:t>𝐶</m:t>
                    </m:r>
                    <m:r>
                      <a:rPr lang="it-IT" sz="1200" i="1" kern="1200">
                        <a:solidFill>
                          <a:schemeClr val="tx1"/>
                        </a:solidFill>
                        <a:effectLst/>
                        <a:latin typeface="Cambria Math" panose="02040503050406030204" pitchFamily="18" charset="0"/>
                        <a:ea typeface="+mn-ea"/>
                        <a:cs typeface="+mn-cs"/>
                      </a:rPr>
                      <m:t>∝</m:t>
                    </m:r>
                    <m:rad>
                      <m:radPr>
                        <m:degHide m:val="on"/>
                        <m:ctrlPr>
                          <a:rPr lang="it-IT" sz="1200" i="1" kern="1200">
                            <a:solidFill>
                              <a:schemeClr val="tx1"/>
                            </a:solidFill>
                            <a:effectLst/>
                            <a:latin typeface="Cambria Math" panose="02040503050406030204" pitchFamily="18" charset="0"/>
                            <a:ea typeface="+mn-ea"/>
                            <a:cs typeface="+mn-cs"/>
                          </a:rPr>
                        </m:ctrlPr>
                      </m:radPr>
                      <m:deg/>
                      <m:e>
                        <m:f>
                          <m:fPr>
                            <m:ctrlPr>
                              <a:rPr lang="it-IT" sz="1200" i="1" kern="1200">
                                <a:solidFill>
                                  <a:schemeClr val="tx1"/>
                                </a:solidFill>
                                <a:effectLst/>
                                <a:latin typeface="Cambria Math" panose="02040503050406030204" pitchFamily="18" charset="0"/>
                                <a:ea typeface="+mn-ea"/>
                                <a:cs typeface="+mn-cs"/>
                              </a:rPr>
                            </m:ctrlPr>
                          </m:fPr>
                          <m:num>
                            <m:sSub>
                              <m:sSubPr>
                                <m:ctrlPr>
                                  <a:rPr lang="it-IT" sz="1200" i="1" kern="1200">
                                    <a:solidFill>
                                      <a:schemeClr val="tx1"/>
                                    </a:solidFill>
                                    <a:effectLst/>
                                    <a:latin typeface="Cambria Math" panose="02040503050406030204" pitchFamily="18" charset="0"/>
                                    <a:ea typeface="+mn-ea"/>
                                    <a:cs typeface="+mn-cs"/>
                                  </a:rPr>
                                </m:ctrlPr>
                              </m:sSubPr>
                              <m:e>
                                <m:r>
                                  <a:rPr lang="it-IT" sz="1200" i="1" kern="1200">
                                    <a:solidFill>
                                      <a:schemeClr val="tx1"/>
                                    </a:solidFill>
                                    <a:effectLst/>
                                    <a:latin typeface="Cambria Math" panose="02040503050406030204" pitchFamily="18" charset="0"/>
                                    <a:ea typeface="+mn-ea"/>
                                    <a:cs typeface="+mn-cs"/>
                                  </a:rPr>
                                  <m:t>𝑁</m:t>
                                </m:r>
                              </m:e>
                              <m:sub>
                                <m:r>
                                  <a:rPr lang="it-IT" sz="1200" i="1" kern="1200">
                                    <a:solidFill>
                                      <a:schemeClr val="tx1"/>
                                    </a:solidFill>
                                    <a:effectLst/>
                                    <a:latin typeface="Cambria Math" panose="02040503050406030204" pitchFamily="18" charset="0"/>
                                    <a:ea typeface="+mn-ea"/>
                                    <a:cs typeface="+mn-cs"/>
                                  </a:rPr>
                                  <m:t>𝐴</m:t>
                                </m:r>
                              </m:sub>
                            </m:sSub>
                          </m:num>
                          <m:den>
                            <m:sSub>
                              <m:sSubPr>
                                <m:ctrlPr>
                                  <a:rPr lang="it-IT" sz="1200" i="1" kern="1200">
                                    <a:solidFill>
                                      <a:schemeClr val="tx1"/>
                                    </a:solidFill>
                                    <a:effectLst/>
                                    <a:latin typeface="Cambria Math" panose="02040503050406030204" pitchFamily="18" charset="0"/>
                                    <a:ea typeface="+mn-ea"/>
                                    <a:cs typeface="+mn-cs"/>
                                  </a:rPr>
                                </m:ctrlPr>
                              </m:sSubPr>
                              <m:e>
                                <m:r>
                                  <a:rPr lang="it-IT" sz="1200" i="1" kern="1200">
                                    <a:solidFill>
                                      <a:schemeClr val="tx1"/>
                                    </a:solidFill>
                                    <a:effectLst/>
                                    <a:latin typeface="Cambria Math" panose="02040503050406030204" pitchFamily="18" charset="0"/>
                                    <a:ea typeface="+mn-ea"/>
                                    <a:cs typeface="+mn-cs"/>
                                  </a:rPr>
                                  <m:t>𝑉</m:t>
                                </m:r>
                              </m:e>
                              <m:sub>
                                <m:r>
                                  <a:rPr lang="it-IT" sz="1200" i="1" kern="1200">
                                    <a:solidFill>
                                      <a:schemeClr val="tx1"/>
                                    </a:solidFill>
                                    <a:effectLst/>
                                    <a:latin typeface="Cambria Math" panose="02040503050406030204" pitchFamily="18" charset="0"/>
                                    <a:ea typeface="+mn-ea"/>
                                    <a:cs typeface="+mn-cs"/>
                                  </a:rPr>
                                  <m:t>𝑏𝑖𝑎𝑠</m:t>
                                </m:r>
                              </m:sub>
                            </m:sSub>
                          </m:den>
                        </m:f>
                      </m:e>
                    </m:rad>
                  </m:oMath>
                </a14:m>
                <a:r>
                  <a:rPr lang="it-IT" sz="1200" kern="1200" dirty="0">
                    <a:solidFill>
                      <a:schemeClr val="tx1"/>
                    </a:solidFill>
                    <a:effectLst/>
                    <a:latin typeface="+mn-lt"/>
                    <a:ea typeface="+mn-ea"/>
                    <a:cs typeface="+mn-cs"/>
                  </a:rPr>
                  <a:t>     e      </a:t>
                </a:r>
                <a14:m>
                  <m:oMath xmlns:m="http://schemas.openxmlformats.org/officeDocument/2006/math">
                    <m:sSub>
                      <m:sSubPr>
                        <m:ctrlPr>
                          <a:rPr lang="it-IT" sz="1200" i="1" kern="1200">
                            <a:solidFill>
                              <a:schemeClr val="tx1"/>
                            </a:solidFill>
                            <a:effectLst/>
                            <a:latin typeface="Cambria Math" panose="02040503050406030204" pitchFamily="18" charset="0"/>
                            <a:ea typeface="+mn-ea"/>
                            <a:cs typeface="+mn-cs"/>
                          </a:rPr>
                        </m:ctrlPr>
                      </m:sSubPr>
                      <m:e>
                        <m:r>
                          <a:rPr lang="it-IT" sz="1200" i="1" kern="1200">
                            <a:solidFill>
                              <a:schemeClr val="tx1"/>
                            </a:solidFill>
                            <a:effectLst/>
                            <a:latin typeface="Cambria Math" panose="02040503050406030204" pitchFamily="18" charset="0"/>
                            <a:ea typeface="+mn-ea"/>
                            <a:cs typeface="+mn-cs"/>
                          </a:rPr>
                          <m:t>𝑉</m:t>
                        </m:r>
                      </m:e>
                      <m:sub>
                        <m:r>
                          <a:rPr lang="it-IT" sz="1200" i="1" kern="1200">
                            <a:solidFill>
                              <a:schemeClr val="tx1"/>
                            </a:solidFill>
                            <a:effectLst/>
                            <a:latin typeface="Cambria Math" panose="02040503050406030204" pitchFamily="18" charset="0"/>
                            <a:ea typeface="+mn-ea"/>
                            <a:cs typeface="+mn-cs"/>
                          </a:rPr>
                          <m:t>𝑑𝑒𝑝</m:t>
                        </m:r>
                      </m:sub>
                    </m:sSub>
                    <m:r>
                      <a:rPr lang="it-IT" sz="1200" i="1" kern="1200">
                        <a:solidFill>
                          <a:schemeClr val="tx1"/>
                        </a:solidFill>
                        <a:effectLst/>
                        <a:latin typeface="Cambria Math" panose="02040503050406030204" pitchFamily="18" charset="0"/>
                        <a:ea typeface="+mn-ea"/>
                        <a:cs typeface="+mn-cs"/>
                      </a:rPr>
                      <m:t>= </m:t>
                    </m:r>
                    <m:f>
                      <m:fPr>
                        <m:ctrlPr>
                          <a:rPr lang="it-IT" sz="1200" i="1" kern="1200">
                            <a:solidFill>
                              <a:schemeClr val="tx1"/>
                            </a:solidFill>
                            <a:effectLst/>
                            <a:latin typeface="Cambria Math" panose="02040503050406030204" pitchFamily="18" charset="0"/>
                            <a:ea typeface="+mn-ea"/>
                            <a:cs typeface="+mn-cs"/>
                          </a:rPr>
                        </m:ctrlPr>
                      </m:fPr>
                      <m:num>
                        <m:sSup>
                          <m:sSupPr>
                            <m:ctrlPr>
                              <a:rPr lang="it-IT" sz="1200" i="1" kern="1200">
                                <a:solidFill>
                                  <a:schemeClr val="tx1"/>
                                </a:solidFill>
                                <a:effectLst/>
                                <a:latin typeface="Cambria Math" panose="02040503050406030204" pitchFamily="18" charset="0"/>
                                <a:ea typeface="+mn-ea"/>
                                <a:cs typeface="+mn-cs"/>
                              </a:rPr>
                            </m:ctrlPr>
                          </m:sSupPr>
                          <m:e>
                            <m:r>
                              <a:rPr lang="it-IT" sz="1200" i="1" kern="1200">
                                <a:solidFill>
                                  <a:schemeClr val="tx1"/>
                                </a:solidFill>
                                <a:effectLst/>
                                <a:latin typeface="Cambria Math" panose="02040503050406030204" pitchFamily="18" charset="0"/>
                                <a:ea typeface="+mn-ea"/>
                                <a:cs typeface="+mn-cs"/>
                              </a:rPr>
                              <m:t>𝑑</m:t>
                            </m:r>
                          </m:e>
                          <m:sup>
                            <m:r>
                              <a:rPr lang="it-IT" sz="1200" i="1" kern="1200">
                                <a:solidFill>
                                  <a:schemeClr val="tx1"/>
                                </a:solidFill>
                                <a:effectLst/>
                                <a:latin typeface="Cambria Math" panose="02040503050406030204" pitchFamily="18" charset="0"/>
                                <a:ea typeface="+mn-ea"/>
                                <a:cs typeface="+mn-cs"/>
                              </a:rPr>
                              <m:t>2</m:t>
                            </m:r>
                          </m:sup>
                        </m:sSup>
                      </m:num>
                      <m:den>
                        <m:r>
                          <a:rPr lang="it-IT" sz="1200" i="1" kern="1200">
                            <a:solidFill>
                              <a:schemeClr val="tx1"/>
                            </a:solidFill>
                            <a:effectLst/>
                            <a:latin typeface="Cambria Math" panose="02040503050406030204" pitchFamily="18" charset="0"/>
                            <a:ea typeface="+mn-ea"/>
                            <a:cs typeface="+mn-cs"/>
                          </a:rPr>
                          <m:t>2∈</m:t>
                        </m:r>
                      </m:den>
                    </m:f>
                    <m:r>
                      <a:rPr lang="it-IT" sz="1200" i="1" kern="1200">
                        <a:solidFill>
                          <a:schemeClr val="tx1"/>
                        </a:solidFill>
                        <a:effectLst/>
                        <a:latin typeface="Cambria Math" panose="02040503050406030204" pitchFamily="18" charset="0"/>
                        <a:ea typeface="+mn-ea"/>
                        <a:cs typeface="+mn-cs"/>
                      </a:rPr>
                      <m:t>∙</m:t>
                    </m:r>
                    <m:r>
                      <a:rPr lang="it-IT" sz="1200" i="1" kern="1200">
                        <a:solidFill>
                          <a:schemeClr val="tx1"/>
                        </a:solidFill>
                        <a:effectLst/>
                        <a:latin typeface="Cambria Math" panose="02040503050406030204" pitchFamily="18" charset="0"/>
                        <a:ea typeface="+mn-ea"/>
                        <a:cs typeface="+mn-cs"/>
                      </a:rPr>
                      <m:t>𝑞</m:t>
                    </m:r>
                    <m:sSub>
                      <m:sSubPr>
                        <m:ctrlPr>
                          <a:rPr lang="it-IT" sz="1200" i="1" kern="1200">
                            <a:solidFill>
                              <a:schemeClr val="tx1"/>
                            </a:solidFill>
                            <a:effectLst/>
                            <a:latin typeface="Cambria Math" panose="02040503050406030204" pitchFamily="18" charset="0"/>
                            <a:ea typeface="+mn-ea"/>
                            <a:cs typeface="+mn-cs"/>
                          </a:rPr>
                        </m:ctrlPr>
                      </m:sSubPr>
                      <m:e>
                        <m:r>
                          <a:rPr lang="it-IT" sz="1200" i="1" kern="1200">
                            <a:solidFill>
                              <a:schemeClr val="tx1"/>
                            </a:solidFill>
                            <a:effectLst/>
                            <a:latin typeface="Cambria Math" panose="02040503050406030204" pitchFamily="18" charset="0"/>
                            <a:ea typeface="+mn-ea"/>
                            <a:cs typeface="+mn-cs"/>
                          </a:rPr>
                          <m:t>𝑁</m:t>
                        </m:r>
                      </m:e>
                      <m:sub>
                        <m:r>
                          <a:rPr lang="it-IT" sz="1200" i="1" kern="1200">
                            <a:solidFill>
                              <a:schemeClr val="tx1"/>
                            </a:solidFill>
                            <a:effectLst/>
                            <a:latin typeface="Cambria Math" panose="02040503050406030204" pitchFamily="18" charset="0"/>
                            <a:ea typeface="+mn-ea"/>
                            <a:cs typeface="+mn-cs"/>
                          </a:rPr>
                          <m:t>𝐴</m:t>
                        </m:r>
                      </m:sub>
                    </m:sSub>
                  </m:oMath>
                </a14:m>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Per cui la caratteristica C-V sarà una curva </a:t>
                </a:r>
                <a14:m>
                  <m:oMath xmlns:m="http://schemas.openxmlformats.org/officeDocument/2006/math">
                    <m:f>
                      <m:fPr>
                        <m:ctrlPr>
                          <a:rPr lang="it-IT" sz="1200" i="1" kern="1200">
                            <a:solidFill>
                              <a:schemeClr val="tx1"/>
                            </a:solidFill>
                            <a:effectLst/>
                            <a:latin typeface="Cambria Math" panose="02040503050406030204" pitchFamily="18" charset="0"/>
                            <a:ea typeface="+mn-ea"/>
                            <a:cs typeface="+mn-cs"/>
                          </a:rPr>
                        </m:ctrlPr>
                      </m:fPr>
                      <m:num>
                        <m:r>
                          <a:rPr lang="it-IT" sz="1200" i="1" kern="1200">
                            <a:solidFill>
                              <a:schemeClr val="tx1"/>
                            </a:solidFill>
                            <a:effectLst/>
                            <a:latin typeface="Cambria Math" panose="02040503050406030204" pitchFamily="18" charset="0"/>
                            <a:ea typeface="+mn-ea"/>
                            <a:cs typeface="+mn-cs"/>
                          </a:rPr>
                          <m:t>1</m:t>
                        </m:r>
                      </m:num>
                      <m:den>
                        <m:rad>
                          <m:radPr>
                            <m:degHide m:val="on"/>
                            <m:ctrlPr>
                              <a:rPr lang="it-IT" sz="1200" i="1" kern="1200">
                                <a:solidFill>
                                  <a:schemeClr val="tx1"/>
                                </a:solidFill>
                                <a:effectLst/>
                                <a:latin typeface="Cambria Math" panose="02040503050406030204" pitchFamily="18" charset="0"/>
                                <a:ea typeface="+mn-ea"/>
                                <a:cs typeface="+mn-cs"/>
                              </a:rPr>
                            </m:ctrlPr>
                          </m:radPr>
                          <m:deg/>
                          <m:e>
                            <m:r>
                              <a:rPr lang="it-IT" sz="1200" i="1" kern="1200">
                                <a:solidFill>
                                  <a:schemeClr val="tx1"/>
                                </a:solidFill>
                                <a:effectLst/>
                                <a:latin typeface="Cambria Math" panose="02040503050406030204" pitchFamily="18" charset="0"/>
                                <a:ea typeface="+mn-ea"/>
                                <a:cs typeface="+mn-cs"/>
                              </a:rPr>
                              <m:t>𝑥</m:t>
                            </m:r>
                          </m:e>
                        </m:rad>
                      </m:den>
                    </m:f>
                  </m:oMath>
                </a14:m>
                <a:r>
                  <a:rPr lang="it-IT" sz="1200" kern="1200" dirty="0">
                    <a:solidFill>
                      <a:schemeClr val="tx1"/>
                    </a:solidFill>
                    <a:effectLst/>
                    <a:latin typeface="+mn-lt"/>
                    <a:ea typeface="+mn-ea"/>
                    <a:cs typeface="+mn-cs"/>
                  </a:rPr>
                  <a:t>  dalla quale si può ricavare N</a:t>
                </a:r>
                <a:r>
                  <a:rPr lang="it-IT" sz="1200" kern="1200" baseline="-25000" dirty="0">
                    <a:solidFill>
                      <a:schemeClr val="tx1"/>
                    </a:solidFill>
                    <a:effectLst/>
                    <a:latin typeface="+mn-lt"/>
                    <a:ea typeface="+mn-ea"/>
                    <a:cs typeface="+mn-cs"/>
                  </a:rPr>
                  <a:t>A</a:t>
                </a:r>
                <a:r>
                  <a:rPr lang="it-IT" sz="1200" kern="1200" dirty="0">
                    <a:solidFill>
                      <a:schemeClr val="tx1"/>
                    </a:solidFill>
                    <a:effectLst/>
                    <a:latin typeface="+mn-lt"/>
                    <a:ea typeface="+mn-ea"/>
                    <a:cs typeface="+mn-cs"/>
                  </a:rPr>
                  <a:t> e di conseguenza anche la tensione di svuotamento.</a:t>
                </a:r>
              </a:p>
              <a:p>
                <a:r>
                  <a:rPr lang="it-IT" sz="1200" kern="1200" dirty="0">
                    <a:solidFill>
                      <a:schemeClr val="tx1"/>
                    </a:solidFill>
                    <a:effectLst/>
                    <a:latin typeface="+mn-lt"/>
                    <a:ea typeface="+mn-ea"/>
                    <a:cs typeface="+mn-cs"/>
                  </a:rPr>
                  <a:t>Se si considera un LGAD invece l’andamento della sua caratteristica sarà diviso in due zone: la prima parte del sensore che si svuota è il gain </a:t>
                </a:r>
                <a:r>
                  <a:rPr lang="it-IT" sz="1200" kern="1200" dirty="0" err="1">
                    <a:solidFill>
                      <a:schemeClr val="tx1"/>
                    </a:solidFill>
                    <a:effectLst/>
                    <a:latin typeface="+mn-lt"/>
                    <a:ea typeface="+mn-ea"/>
                    <a:cs typeface="+mn-cs"/>
                  </a:rPr>
                  <a:t>layer</a:t>
                </a:r>
                <a:r>
                  <a:rPr lang="it-IT" sz="1200" kern="1200" dirty="0">
                    <a:solidFill>
                      <a:schemeClr val="tx1"/>
                    </a:solidFill>
                    <a:effectLst/>
                    <a:latin typeface="+mn-lt"/>
                    <a:ea typeface="+mn-ea"/>
                    <a:cs typeface="+mn-cs"/>
                  </a:rPr>
                  <a:t> e dalla tensione di svuotamento di questa prima parte si può ottenere la concentrazione di droganti al suo interno. Subito dopo inizia a svuotarsi anche il bulk e l’andamento di questa zona sarà più ripido poiché essendo il bulk molto meno drogato ci vogliono pochi volt per svuotarlo completamente.</a:t>
                </a:r>
              </a:p>
              <a:p>
                <a:r>
                  <a:rPr lang="it-IT" sz="1200" kern="1200" dirty="0">
                    <a:solidFill>
                      <a:schemeClr val="tx1"/>
                    </a:solidFill>
                    <a:effectLst/>
                    <a:latin typeface="+mn-lt"/>
                    <a:ea typeface="+mn-ea"/>
                    <a:cs typeface="+mn-cs"/>
                  </a:rPr>
                  <a:t>Queste tensioni di svuotamento sono ancora più visibili se si grafica C^-2 in funzione della tensione poiché V</a:t>
                </a:r>
                <a:r>
                  <a:rPr lang="it-IT" sz="1200" kern="1200" baseline="-25000" dirty="0">
                    <a:solidFill>
                      <a:schemeClr val="tx1"/>
                    </a:solidFill>
                    <a:effectLst/>
                    <a:latin typeface="+mn-lt"/>
                    <a:ea typeface="+mn-ea"/>
                    <a:cs typeface="+mn-cs"/>
                  </a:rPr>
                  <a:t>GL </a:t>
                </a:r>
                <a:r>
                  <a:rPr lang="it-IT" sz="1200" kern="1200" dirty="0">
                    <a:solidFill>
                      <a:schemeClr val="tx1"/>
                    </a:solidFill>
                    <a:effectLst/>
                    <a:latin typeface="+mn-lt"/>
                    <a:ea typeface="+mn-ea"/>
                    <a:cs typeface="+mn-cs"/>
                  </a:rPr>
                  <a:t>corrisponde alla tensione per cui l’andamento inizia ad essere molto ripido</a:t>
                </a:r>
                <a:r>
                  <a:rPr lang="it-IT" sz="1200" kern="1200" baseline="0" dirty="0">
                    <a:solidFill>
                      <a:schemeClr val="tx1"/>
                    </a:solidFill>
                    <a:effectLst/>
                    <a:latin typeface="+mn-lt"/>
                    <a:ea typeface="+mn-ea"/>
                    <a:cs typeface="+mn-cs"/>
                  </a:rPr>
                  <a:t> e V</a:t>
                </a:r>
                <a:r>
                  <a:rPr lang="it-IT" sz="1200" kern="1200" baseline="-25000" dirty="0">
                    <a:solidFill>
                      <a:schemeClr val="tx1"/>
                    </a:solidFill>
                    <a:effectLst/>
                    <a:latin typeface="+mn-lt"/>
                    <a:ea typeface="+mn-ea"/>
                    <a:cs typeface="+mn-cs"/>
                  </a:rPr>
                  <a:t>FD</a:t>
                </a:r>
                <a:r>
                  <a:rPr lang="it-IT" sz="1200" kern="1200" baseline="0" dirty="0">
                    <a:solidFill>
                      <a:schemeClr val="tx1"/>
                    </a:solidFill>
                    <a:effectLst/>
                    <a:latin typeface="+mn-lt"/>
                    <a:ea typeface="+mn-ea"/>
                    <a:cs typeface="+mn-cs"/>
                  </a:rPr>
                  <a:t> quella per cui la curva diventa quasi costante. Di conseguenza la tensione di svuotamento per il bulk sarà: </a:t>
                </a:r>
                <a14:m>
                  <m:oMath xmlns:m="http://schemas.openxmlformats.org/officeDocument/2006/math">
                    <m:sSub>
                      <m:sSubPr>
                        <m:ctrlPr>
                          <a:rPr lang="it-IT" sz="12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it-IT" sz="1200" i="1">
                            <a:latin typeface="Cambria Math" panose="02040503050406030204" pitchFamily="18" charset="0"/>
                            <a:ea typeface="Cambria Math" panose="02040503050406030204" pitchFamily="18" charset="0"/>
                            <a:cs typeface="Times New Roman" panose="02020603050405020304" pitchFamily="18" charset="0"/>
                          </a:rPr>
                          <m:t>∆</m:t>
                        </m:r>
                        <m:r>
                          <a:rPr lang="it-IT" sz="1200" i="1">
                            <a:latin typeface="Cambria Math" panose="02040503050406030204" pitchFamily="18" charset="0"/>
                            <a:ea typeface="Cambria Math" panose="02040503050406030204" pitchFamily="18" charset="0"/>
                            <a:cs typeface="Times New Roman" panose="02020603050405020304" pitchFamily="18" charset="0"/>
                          </a:rPr>
                          <m:t>𝑉</m:t>
                        </m:r>
                      </m:e>
                      <m:sub>
                        <m:r>
                          <a:rPr lang="it-IT" sz="1200" i="1">
                            <a:latin typeface="Cambria Math" panose="02040503050406030204" pitchFamily="18" charset="0"/>
                            <a:ea typeface="Cambria Math" panose="02040503050406030204" pitchFamily="18" charset="0"/>
                            <a:cs typeface="Times New Roman" panose="02020603050405020304" pitchFamily="18" charset="0"/>
                          </a:rPr>
                          <m:t>𝑏𝑢𝑙𝑘</m:t>
                        </m:r>
                      </m:sub>
                    </m:sSub>
                    <m:r>
                      <a:rPr lang="it-IT" sz="12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it-IT" sz="1200" i="1">
                            <a:latin typeface="Cambria Math" panose="02040503050406030204" pitchFamily="18" charset="0"/>
                            <a:ea typeface="Cambria Math" panose="02040503050406030204" pitchFamily="18" charset="0"/>
                            <a:cs typeface="Times New Roman" panose="02020603050405020304" pitchFamily="18" charset="0"/>
                          </a:rPr>
                        </m:ctrlPr>
                      </m:sSubPr>
                      <m:e>
                        <m:r>
                          <a:rPr lang="it-IT" sz="1200" i="1">
                            <a:latin typeface="Cambria Math" panose="02040503050406030204" pitchFamily="18" charset="0"/>
                            <a:ea typeface="Cambria Math" panose="02040503050406030204" pitchFamily="18" charset="0"/>
                            <a:cs typeface="Times New Roman" panose="02020603050405020304" pitchFamily="18" charset="0"/>
                          </a:rPr>
                          <m:t>𝑉</m:t>
                        </m:r>
                      </m:e>
                      <m:sub>
                        <m:r>
                          <a:rPr lang="it-IT" sz="1200" i="1">
                            <a:latin typeface="Cambria Math" panose="02040503050406030204" pitchFamily="18" charset="0"/>
                            <a:ea typeface="Cambria Math" panose="02040503050406030204" pitchFamily="18" charset="0"/>
                            <a:cs typeface="Times New Roman" panose="02020603050405020304" pitchFamily="18" charset="0"/>
                          </a:rPr>
                          <m:t>𝐹𝐷</m:t>
                        </m:r>
                      </m:sub>
                    </m:sSub>
                    <m:r>
                      <a:rPr lang="it-IT" sz="1200" i="1">
                        <a:latin typeface="Cambria Math" panose="02040503050406030204" pitchFamily="18" charset="0"/>
                        <a:ea typeface="Cambria Math" panose="02040503050406030204" pitchFamily="18" charset="0"/>
                        <a:cs typeface="Times New Roman" panose="02020603050405020304" pitchFamily="18" charset="0"/>
                      </a:rPr>
                      <m:t> − </m:t>
                    </m:r>
                    <m:sSub>
                      <m:sSubPr>
                        <m:ctrlPr>
                          <a:rPr lang="it-IT" sz="1200" i="1">
                            <a:latin typeface="Cambria Math" panose="02040503050406030204" pitchFamily="18" charset="0"/>
                            <a:ea typeface="Cambria Math" panose="02040503050406030204" pitchFamily="18" charset="0"/>
                            <a:cs typeface="Times New Roman" panose="02020603050405020304" pitchFamily="18" charset="0"/>
                          </a:rPr>
                        </m:ctrlPr>
                      </m:sSubPr>
                      <m:e>
                        <m:r>
                          <a:rPr lang="it-IT" sz="1200" i="1">
                            <a:latin typeface="Cambria Math" panose="02040503050406030204" pitchFamily="18" charset="0"/>
                            <a:ea typeface="Cambria Math" panose="02040503050406030204" pitchFamily="18" charset="0"/>
                            <a:cs typeface="Times New Roman" panose="02020603050405020304" pitchFamily="18" charset="0"/>
                          </a:rPr>
                          <m:t>𝑉</m:t>
                        </m:r>
                      </m:e>
                      <m:sub>
                        <m:r>
                          <a:rPr lang="it-IT" sz="1200" i="1">
                            <a:latin typeface="Cambria Math" panose="02040503050406030204" pitchFamily="18" charset="0"/>
                            <a:ea typeface="Cambria Math" panose="02040503050406030204" pitchFamily="18" charset="0"/>
                            <a:cs typeface="Times New Roman" panose="02020603050405020304" pitchFamily="18" charset="0"/>
                          </a:rPr>
                          <m:t>𝐺𝐿</m:t>
                        </m:r>
                      </m:sub>
                    </m:sSub>
                    <m:r>
                      <a:rPr lang="it-IT" sz="1200" i="1">
                        <a:latin typeface="Cambria Math" panose="02040503050406030204" pitchFamily="18" charset="0"/>
                        <a:ea typeface="Cambria Math" panose="02040503050406030204" pitchFamily="18" charset="0"/>
                        <a:cs typeface="Times New Roman" panose="02020603050405020304" pitchFamily="18" charset="0"/>
                      </a:rPr>
                      <m:t>∝  </m:t>
                    </m:r>
                  </m:oMath>
                </a14:m>
                <a:r>
                  <a:rPr lang="it-IT" sz="1200" dirty="0">
                    <a:latin typeface="Times New Roman" panose="02020603050405020304" pitchFamily="18" charset="0"/>
                    <a:cs typeface="Times New Roman" panose="02020603050405020304" pitchFamily="18" charset="0"/>
                  </a:rPr>
                  <a:t>drogaggio del bulk </a:t>
                </a:r>
                <a:endParaRPr lang="it-IT" sz="1200" kern="1200" dirty="0">
                  <a:solidFill>
                    <a:schemeClr val="tx1"/>
                  </a:solidFill>
                  <a:effectLst/>
                  <a:latin typeface="+mn-lt"/>
                  <a:ea typeface="+mn-ea"/>
                  <a:cs typeface="+mn-cs"/>
                </a:endParaRPr>
              </a:p>
              <a:p>
                <a:endParaRPr lang="it-IT" dirty="0"/>
              </a:p>
              <a:p>
                <a:endParaRPr lang="it-IT" dirty="0"/>
              </a:p>
            </p:txBody>
          </p:sp>
        </mc:Choice>
        <mc:Fallback xmlns="">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Prima di esporre i risultati di queste misure è utile capire perché caratteristiche I-V e C-V ricoprono un ruolo così importante nel caratterizzare gli UFSD.</a:t>
                </a:r>
              </a:p>
              <a:p>
                <a:r>
                  <a:rPr lang="it-IT" sz="1200" kern="1200" dirty="0">
                    <a:solidFill>
                      <a:schemeClr val="tx1"/>
                    </a:solidFill>
                    <a:effectLst/>
                    <a:latin typeface="+mn-lt"/>
                    <a:ea typeface="+mn-ea"/>
                    <a:cs typeface="+mn-cs"/>
                  </a:rPr>
                  <a:t>Se si considera un </a:t>
                </a:r>
                <a:r>
                  <a:rPr lang="it-IT" sz="1200" kern="1200" dirty="0" err="1">
                    <a:solidFill>
                      <a:schemeClr val="tx1"/>
                    </a:solidFill>
                    <a:effectLst/>
                    <a:latin typeface="+mn-lt"/>
                    <a:ea typeface="+mn-ea"/>
                    <a:cs typeface="+mn-cs"/>
                  </a:rPr>
                  <a:t>PiN</a:t>
                </a:r>
                <a:r>
                  <a:rPr lang="it-IT" sz="1200" kern="1200" dirty="0">
                    <a:solidFill>
                      <a:schemeClr val="tx1"/>
                    </a:solidFill>
                    <a:effectLst/>
                    <a:latin typeface="+mn-lt"/>
                    <a:ea typeface="+mn-ea"/>
                    <a:cs typeface="+mn-cs"/>
                  </a:rPr>
                  <a:t>:    </a:t>
                </a:r>
                <a:r>
                  <a:rPr lang="it-IT" sz="1200" i="0" kern="1200">
                    <a:solidFill>
                      <a:schemeClr val="tx1"/>
                    </a:solidFill>
                    <a:effectLst/>
                    <a:latin typeface="+mn-lt"/>
                    <a:ea typeface="+mn-ea"/>
                    <a:cs typeface="+mn-cs"/>
                  </a:rPr>
                  <a:t>𝐶∝√(𝑁_𝐴/𝑉_𝑏𝑖𝑎𝑠 )</a:t>
                </a:r>
                <a:r>
                  <a:rPr lang="it-IT" sz="1200" kern="1200" dirty="0">
                    <a:solidFill>
                      <a:schemeClr val="tx1"/>
                    </a:solidFill>
                    <a:effectLst/>
                    <a:latin typeface="+mn-lt"/>
                    <a:ea typeface="+mn-ea"/>
                    <a:cs typeface="+mn-cs"/>
                  </a:rPr>
                  <a:t>     e      </a:t>
                </a:r>
                <a:r>
                  <a:rPr lang="it-IT" sz="1200" i="0" kern="1200">
                    <a:solidFill>
                      <a:schemeClr val="tx1"/>
                    </a:solidFill>
                    <a:effectLst/>
                    <a:latin typeface="+mn-lt"/>
                    <a:ea typeface="+mn-ea"/>
                    <a:cs typeface="+mn-cs"/>
                  </a:rPr>
                  <a:t>𝑉_𝑑𝑒𝑝=  𝑑^2/(2∈)∙𝑞𝑁_𝐴</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Per cui la caratteristica C-V sarà una curva </a:t>
                </a:r>
                <a:r>
                  <a:rPr lang="it-IT" sz="1200" i="0" kern="1200">
                    <a:solidFill>
                      <a:schemeClr val="tx1"/>
                    </a:solidFill>
                    <a:effectLst/>
                    <a:latin typeface="+mn-lt"/>
                    <a:ea typeface="+mn-ea"/>
                    <a:cs typeface="+mn-cs"/>
                  </a:rPr>
                  <a:t>1/√𝑥</a:t>
                </a:r>
                <a:r>
                  <a:rPr lang="it-IT" sz="1200" kern="1200" dirty="0">
                    <a:solidFill>
                      <a:schemeClr val="tx1"/>
                    </a:solidFill>
                    <a:effectLst/>
                    <a:latin typeface="+mn-lt"/>
                    <a:ea typeface="+mn-ea"/>
                    <a:cs typeface="+mn-cs"/>
                  </a:rPr>
                  <a:t>  dalla quale si può ricavare N</a:t>
                </a:r>
                <a:r>
                  <a:rPr lang="it-IT" sz="1200" kern="1200" baseline="-25000" dirty="0">
                    <a:solidFill>
                      <a:schemeClr val="tx1"/>
                    </a:solidFill>
                    <a:effectLst/>
                    <a:latin typeface="+mn-lt"/>
                    <a:ea typeface="+mn-ea"/>
                    <a:cs typeface="+mn-cs"/>
                  </a:rPr>
                  <a:t>A</a:t>
                </a:r>
                <a:r>
                  <a:rPr lang="it-IT" sz="1200" kern="1200" dirty="0">
                    <a:solidFill>
                      <a:schemeClr val="tx1"/>
                    </a:solidFill>
                    <a:effectLst/>
                    <a:latin typeface="+mn-lt"/>
                    <a:ea typeface="+mn-ea"/>
                    <a:cs typeface="+mn-cs"/>
                  </a:rPr>
                  <a:t> e di conseguenza anche la tensione di svuotamento.</a:t>
                </a:r>
              </a:p>
              <a:p>
                <a:r>
                  <a:rPr lang="it-IT" sz="1200" kern="1200" dirty="0">
                    <a:solidFill>
                      <a:schemeClr val="tx1"/>
                    </a:solidFill>
                    <a:effectLst/>
                    <a:latin typeface="+mn-lt"/>
                    <a:ea typeface="+mn-ea"/>
                    <a:cs typeface="+mn-cs"/>
                  </a:rPr>
                  <a:t>Se si considera un LGAD invece l’andamento della sua caratteristica sarà diviso in due zone: la prima parte del sensore che si svuota è il gain </a:t>
                </a:r>
                <a:r>
                  <a:rPr lang="it-IT" sz="1200" kern="1200" dirty="0" err="1">
                    <a:solidFill>
                      <a:schemeClr val="tx1"/>
                    </a:solidFill>
                    <a:effectLst/>
                    <a:latin typeface="+mn-lt"/>
                    <a:ea typeface="+mn-ea"/>
                    <a:cs typeface="+mn-cs"/>
                  </a:rPr>
                  <a:t>layer</a:t>
                </a:r>
                <a:r>
                  <a:rPr lang="it-IT" sz="1200" kern="1200" dirty="0">
                    <a:solidFill>
                      <a:schemeClr val="tx1"/>
                    </a:solidFill>
                    <a:effectLst/>
                    <a:latin typeface="+mn-lt"/>
                    <a:ea typeface="+mn-ea"/>
                    <a:cs typeface="+mn-cs"/>
                  </a:rPr>
                  <a:t> e dalla tensione di svuotamento di questa prima parte si può ottenere la concentrazione di droganti al suo interno. Subito dopo inizia a svuotarsi anche il bulk e l’andamento di questa zona sarà più ripido poiché essendo il bulk molto meno drogato ci vogliono pochi volt per svuotarlo completamente.</a:t>
                </a:r>
              </a:p>
              <a:p>
                <a:r>
                  <a:rPr lang="it-IT" sz="1200" kern="1200" dirty="0">
                    <a:solidFill>
                      <a:schemeClr val="tx1"/>
                    </a:solidFill>
                    <a:effectLst/>
                    <a:latin typeface="+mn-lt"/>
                    <a:ea typeface="+mn-ea"/>
                    <a:cs typeface="+mn-cs"/>
                  </a:rPr>
                  <a:t>Queste tensioni di svuotamento sono ancora più visibili se si grafica C^-2 in funzione della tensione poiché V</a:t>
                </a:r>
                <a:r>
                  <a:rPr lang="it-IT" sz="1200" kern="1200" baseline="-25000" dirty="0">
                    <a:solidFill>
                      <a:schemeClr val="tx1"/>
                    </a:solidFill>
                    <a:effectLst/>
                    <a:latin typeface="+mn-lt"/>
                    <a:ea typeface="+mn-ea"/>
                    <a:cs typeface="+mn-cs"/>
                  </a:rPr>
                  <a:t>GL </a:t>
                </a:r>
                <a:r>
                  <a:rPr lang="it-IT" sz="1200" kern="1200" dirty="0">
                    <a:solidFill>
                      <a:schemeClr val="tx1"/>
                    </a:solidFill>
                    <a:effectLst/>
                    <a:latin typeface="+mn-lt"/>
                    <a:ea typeface="+mn-ea"/>
                    <a:cs typeface="+mn-cs"/>
                  </a:rPr>
                  <a:t>corrisponde alla tensione per cui l’andamento inizia ad essere molto ripido</a:t>
                </a:r>
                <a:r>
                  <a:rPr lang="it-IT" sz="1200" kern="1200" baseline="0" dirty="0">
                    <a:solidFill>
                      <a:schemeClr val="tx1"/>
                    </a:solidFill>
                    <a:effectLst/>
                    <a:latin typeface="+mn-lt"/>
                    <a:ea typeface="+mn-ea"/>
                    <a:cs typeface="+mn-cs"/>
                  </a:rPr>
                  <a:t> e V</a:t>
                </a:r>
                <a:r>
                  <a:rPr lang="it-IT" sz="1200" kern="1200" baseline="-25000" dirty="0">
                    <a:solidFill>
                      <a:schemeClr val="tx1"/>
                    </a:solidFill>
                    <a:effectLst/>
                    <a:latin typeface="+mn-lt"/>
                    <a:ea typeface="+mn-ea"/>
                    <a:cs typeface="+mn-cs"/>
                  </a:rPr>
                  <a:t>FD</a:t>
                </a:r>
                <a:r>
                  <a:rPr lang="it-IT" sz="1200" kern="1200" baseline="0" dirty="0">
                    <a:solidFill>
                      <a:schemeClr val="tx1"/>
                    </a:solidFill>
                    <a:effectLst/>
                    <a:latin typeface="+mn-lt"/>
                    <a:ea typeface="+mn-ea"/>
                    <a:cs typeface="+mn-cs"/>
                  </a:rPr>
                  <a:t> quella per cui la curva diventa quasi costante. Di conseguenza la tensione di svuotamento per il bulk sarà: </a:t>
                </a:r>
                <a:r>
                  <a:rPr lang="it-IT" sz="1200" i="0">
                    <a:latin typeface="Cambria Math" panose="02040503050406030204" pitchFamily="18" charset="0"/>
                    <a:ea typeface="Cambria Math" panose="02040503050406030204" pitchFamily="18" charset="0"/>
                    <a:cs typeface="Times New Roman" panose="02020603050405020304" pitchFamily="18" charset="0"/>
                  </a:rPr>
                  <a:t>〖∆𝑉〗_𝑏𝑢𝑙𝑘=𝑉_𝐹𝐷  − 𝑉_𝐺𝐿∝  </a:t>
                </a:r>
                <a:r>
                  <a:rPr lang="it-IT" sz="1200" dirty="0">
                    <a:latin typeface="Times New Roman" panose="02020603050405020304" pitchFamily="18" charset="0"/>
                    <a:cs typeface="Times New Roman" panose="02020603050405020304" pitchFamily="18" charset="0"/>
                  </a:rPr>
                  <a:t>drogaggio del bulk </a:t>
                </a:r>
                <a:endParaRPr lang="it-IT" sz="1200" kern="1200" dirty="0">
                  <a:solidFill>
                    <a:schemeClr val="tx1"/>
                  </a:solidFill>
                  <a:effectLst/>
                  <a:latin typeface="+mn-lt"/>
                  <a:ea typeface="+mn-ea"/>
                  <a:cs typeface="+mn-cs"/>
                </a:endParaRPr>
              </a:p>
              <a:p>
                <a:endParaRPr lang="it-IT" dirty="0"/>
              </a:p>
              <a:p>
                <a:endParaRPr lang="it-IT" dirty="0"/>
              </a:p>
            </p:txBody>
          </p:sp>
        </mc:Fallback>
      </mc:AlternateContent>
      <p:sp>
        <p:nvSpPr>
          <p:cNvPr id="4" name="Segnaposto numero diapositiva 3"/>
          <p:cNvSpPr>
            <a:spLocks noGrp="1"/>
          </p:cNvSpPr>
          <p:nvPr>
            <p:ph type="sldNum" sz="quarter" idx="10"/>
          </p:nvPr>
        </p:nvSpPr>
        <p:spPr/>
        <p:txBody>
          <a:bodyPr/>
          <a:lstStyle/>
          <a:p>
            <a:fld id="{4FE52461-5C80-42DD-9222-4B58ED93CA71}" type="slidenum">
              <a:rPr lang="it-IT" smtClean="0"/>
              <a:t>12</a:t>
            </a:fld>
            <a:endParaRPr lang="it-IT"/>
          </a:p>
        </p:txBody>
      </p:sp>
    </p:spTree>
    <p:extLst>
      <p:ext uri="{BB962C8B-B14F-4D97-AF65-F5344CB8AC3E}">
        <p14:creationId xmlns:p14="http://schemas.microsoft.com/office/powerpoint/2010/main" val="1883078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egnaposto note 2"/>
              <p:cNvSpPr>
                <a:spLocks noGrp="1"/>
              </p:cNvSpPr>
              <p:nvPr>
                <p:ph type="body" idx="1"/>
              </p:nvPr>
            </p:nvSpPr>
            <p:spPr/>
            <p:txBody>
              <a:bodyPr/>
              <a:lstStyle/>
              <a:p>
                <a:r>
                  <a:rPr lang="it-IT" dirty="0"/>
                  <a:t>Un confronto tra gli effetti dovuti all’irraggiamento con protoni e quelli dovuti all’irraggiamento con neutroni si può fare ricavando i valori dei rispettivi coefficienti c. Dalla formula della concentrazione di accettori in funzione della </a:t>
                </a:r>
                <a:r>
                  <a:rPr lang="it-IT" dirty="0" err="1"/>
                  <a:t>fluenza</a:t>
                </a:r>
                <a:r>
                  <a:rPr lang="it-IT" dirty="0"/>
                  <a:t> (nel gain </a:t>
                </a:r>
                <a:r>
                  <a:rPr lang="it-IT" dirty="0" err="1"/>
                  <a:t>layer</a:t>
                </a:r>
                <a:r>
                  <a:rPr lang="it-IT" dirty="0"/>
                  <a:t>) si osserva che c è facilmente ricavabile tramite un </a:t>
                </a:r>
                <a:r>
                  <a:rPr lang="it-IT" dirty="0" err="1"/>
                  <a:t>fit</a:t>
                </a:r>
                <a:r>
                  <a:rPr lang="it-IT" dirty="0"/>
                  <a:t> esponenziale. La concentrazione di accettori è proporzionale alla tensione di svuotamento del gain </a:t>
                </a:r>
                <a:r>
                  <a:rPr lang="it-IT" dirty="0" err="1"/>
                  <a:t>layer</a:t>
                </a:r>
                <a:r>
                  <a:rPr lang="it-IT" dirty="0"/>
                  <a:t> la quale si estrapola dalle caratteristiche C^-2(V), per cui dal rapporto </a:t>
                </a:r>
                <a14:m>
                  <m:oMath xmlns:m="http://schemas.openxmlformats.org/officeDocument/2006/math">
                    <m:f>
                      <m:fPr>
                        <m:ctrlPr>
                          <a:rPr lang="it-IT" i="1" smtClean="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it-IT" i="1">
                                <a:latin typeface="Cambria Math" panose="02040503050406030204" pitchFamily="18" charset="0"/>
                                <a:cs typeface="Times New Roman" panose="02020603050405020304" pitchFamily="18" charset="0"/>
                              </a:rPr>
                            </m:ctrlPr>
                          </m:sSubPr>
                          <m:e>
                            <m:r>
                              <a:rPr lang="it-IT" i="1">
                                <a:latin typeface="Cambria Math" panose="02040503050406030204" pitchFamily="18" charset="0"/>
                                <a:cs typeface="Times New Roman" panose="02020603050405020304" pitchFamily="18" charset="0"/>
                              </a:rPr>
                              <m:t>𝑉</m:t>
                            </m:r>
                          </m:e>
                          <m:sub>
                            <m:r>
                              <a:rPr lang="it-IT" i="1">
                                <a:latin typeface="Cambria Math" panose="02040503050406030204" pitchFamily="18" charset="0"/>
                                <a:cs typeface="Times New Roman" panose="02020603050405020304" pitchFamily="18" charset="0"/>
                              </a:rPr>
                              <m:t>𝐺𝐿</m:t>
                            </m:r>
                          </m:sub>
                        </m:sSub>
                        <m:d>
                          <m:dPr>
                            <m:ctrlPr>
                              <a:rPr lang="it-IT" i="1">
                                <a:latin typeface="Cambria Math" panose="02040503050406030204" pitchFamily="18" charset="0"/>
                                <a:cs typeface="Times New Roman" panose="02020603050405020304" pitchFamily="18" charset="0"/>
                              </a:rPr>
                            </m:ctrlPr>
                          </m:dPr>
                          <m:e>
                            <m:r>
                              <a:rPr lang="it-IT" i="1">
                                <a:latin typeface="Cambria Math" panose="02040503050406030204" pitchFamily="18" charset="0"/>
                                <a:ea typeface="Cambria Math" panose="02040503050406030204" pitchFamily="18" charset="0"/>
                                <a:cs typeface="Times New Roman" panose="02020603050405020304" pitchFamily="18" charset="0"/>
                              </a:rPr>
                              <m:t>𝜑</m:t>
                            </m:r>
                          </m:e>
                        </m:d>
                      </m:num>
                      <m:den>
                        <m:sSub>
                          <m:sSubPr>
                            <m:ctrlPr>
                              <a:rPr lang="it-IT" i="1">
                                <a:latin typeface="Cambria Math" panose="02040503050406030204" pitchFamily="18" charset="0"/>
                                <a:cs typeface="Times New Roman" panose="02020603050405020304" pitchFamily="18" charset="0"/>
                              </a:rPr>
                            </m:ctrlPr>
                          </m:sSubPr>
                          <m:e>
                            <m:r>
                              <a:rPr lang="it-IT" i="1">
                                <a:latin typeface="Cambria Math" panose="02040503050406030204" pitchFamily="18" charset="0"/>
                                <a:cs typeface="Times New Roman" panose="02020603050405020304" pitchFamily="18" charset="0"/>
                              </a:rPr>
                              <m:t>𝑉</m:t>
                            </m:r>
                          </m:e>
                          <m:sub>
                            <m:r>
                              <a:rPr lang="it-IT" i="1">
                                <a:latin typeface="Cambria Math" panose="02040503050406030204" pitchFamily="18" charset="0"/>
                                <a:cs typeface="Times New Roman" panose="02020603050405020304" pitchFamily="18" charset="0"/>
                              </a:rPr>
                              <m:t>𝐺𝐿</m:t>
                            </m:r>
                          </m:sub>
                        </m:sSub>
                        <m:r>
                          <a:rPr lang="it-IT" i="1">
                            <a:latin typeface="Cambria Math" panose="02040503050406030204" pitchFamily="18" charset="0"/>
                            <a:cs typeface="Times New Roman" panose="02020603050405020304" pitchFamily="18" charset="0"/>
                          </a:rPr>
                          <m:t>(0)</m:t>
                        </m:r>
                      </m:den>
                    </m:f>
                  </m:oMath>
                </a14:m>
                <a:r>
                  <a:rPr lang="it-IT" dirty="0"/>
                  <a:t> (gain </a:t>
                </a:r>
                <a:r>
                  <a:rPr lang="it-IT" dirty="0" err="1"/>
                  <a:t>layer</a:t>
                </a:r>
                <a:r>
                  <a:rPr lang="it-IT" dirty="0"/>
                  <a:t> ancora attivo)</a:t>
                </a:r>
                <a:r>
                  <a:rPr lang="it-IT" baseline="0" dirty="0"/>
                  <a:t> </a:t>
                </a:r>
                <a:r>
                  <a:rPr lang="it-IT" dirty="0"/>
                  <a:t>si può ottenere c.</a:t>
                </a:r>
              </a:p>
            </p:txBody>
          </p:sp>
        </mc:Choice>
        <mc:Fallback xmlns="">
          <p:sp>
            <p:nvSpPr>
              <p:cNvPr id="3" name="Segnaposto note 2"/>
              <p:cNvSpPr>
                <a:spLocks noGrp="1"/>
              </p:cNvSpPr>
              <p:nvPr>
                <p:ph type="body" idx="1"/>
              </p:nvPr>
            </p:nvSpPr>
            <p:spPr/>
            <p:txBody>
              <a:bodyPr/>
              <a:lstStyle/>
              <a:p>
                <a:r>
                  <a:rPr lang="it-IT" dirty="0"/>
                  <a:t>Un confronto tra gli effetti dovuti all’irraggiamento con protoni e quelli dovuti all’irraggiamento con neutroni si può fare ricavando i valori dei rispettivi coefficienti c. Dalla formula della concentrazione di accettori in funzione della </a:t>
                </a:r>
                <a:r>
                  <a:rPr lang="it-IT" dirty="0" err="1"/>
                  <a:t>fluenza</a:t>
                </a:r>
                <a:r>
                  <a:rPr lang="it-IT" dirty="0"/>
                  <a:t> (nel gain </a:t>
                </a:r>
                <a:r>
                  <a:rPr lang="it-IT" dirty="0" err="1"/>
                  <a:t>layer</a:t>
                </a:r>
                <a:r>
                  <a:rPr lang="it-IT" dirty="0"/>
                  <a:t>) si osserva che c è facilmente ricavabile tramite un </a:t>
                </a:r>
                <a:r>
                  <a:rPr lang="it-IT" dirty="0" err="1"/>
                  <a:t>fit</a:t>
                </a:r>
                <a:r>
                  <a:rPr lang="it-IT" dirty="0"/>
                  <a:t> esponenziale. La concentrazione di accettori è proporzionale alla tensione di svuotamento del gain </a:t>
                </a:r>
                <a:r>
                  <a:rPr lang="it-IT" dirty="0" err="1"/>
                  <a:t>layer</a:t>
                </a:r>
                <a:r>
                  <a:rPr lang="it-IT" dirty="0"/>
                  <a:t> la quale si estrapola dalle caratteristiche C^-2(V), per cui dal rapporto </a:t>
                </a:r>
                <a:r>
                  <a:rPr lang="it-IT" i="0">
                    <a:latin typeface="Cambria Math" panose="02040503050406030204" pitchFamily="18" charset="0"/>
                    <a:ea typeface="Cambria Math" panose="02040503050406030204" pitchFamily="18" charset="0"/>
                    <a:cs typeface="Times New Roman" panose="02020603050405020304" pitchFamily="18" charset="0"/>
                  </a:rPr>
                  <a:t>(</a:t>
                </a:r>
                <a:r>
                  <a:rPr lang="it-IT" i="0">
                    <a:latin typeface="Cambria Math" panose="02040503050406030204" pitchFamily="18" charset="0"/>
                    <a:cs typeface="Times New Roman" panose="02020603050405020304" pitchFamily="18" charset="0"/>
                  </a:rPr>
                  <a:t>𝑉_𝐺𝐿 (</a:t>
                </a:r>
                <a:r>
                  <a:rPr lang="it-IT" i="0">
                    <a:latin typeface="Cambria Math" panose="02040503050406030204" pitchFamily="18" charset="0"/>
                    <a:ea typeface="Cambria Math" panose="02040503050406030204" pitchFamily="18" charset="0"/>
                    <a:cs typeface="Times New Roman" panose="02020603050405020304" pitchFamily="18" charset="0"/>
                  </a:rPr>
                  <a:t>𝜑))/(</a:t>
                </a:r>
                <a:r>
                  <a:rPr lang="it-IT" i="0">
                    <a:latin typeface="Cambria Math" panose="02040503050406030204" pitchFamily="18" charset="0"/>
                    <a:cs typeface="Times New Roman" panose="02020603050405020304" pitchFamily="18" charset="0"/>
                  </a:rPr>
                  <a:t>𝑉_𝐺𝐿 (0)</a:t>
                </a:r>
                <a:r>
                  <a:rPr lang="it-IT" i="0">
                    <a:latin typeface="Cambria Math" panose="02040503050406030204" pitchFamily="18" charset="0"/>
                    <a:ea typeface="Cambria Math" panose="02040503050406030204" pitchFamily="18" charset="0"/>
                    <a:cs typeface="Times New Roman" panose="02020603050405020304" pitchFamily="18" charset="0"/>
                  </a:rPr>
                  <a:t>)</a:t>
                </a:r>
                <a:r>
                  <a:rPr lang="it-IT" dirty="0"/>
                  <a:t> (gain </a:t>
                </a:r>
                <a:r>
                  <a:rPr lang="it-IT" dirty="0" err="1"/>
                  <a:t>layer</a:t>
                </a:r>
                <a:r>
                  <a:rPr lang="it-IT" dirty="0"/>
                  <a:t> ancora attivo)</a:t>
                </a:r>
                <a:r>
                  <a:rPr lang="it-IT" baseline="0" dirty="0"/>
                  <a:t> </a:t>
                </a:r>
                <a:r>
                  <a:rPr lang="it-IT" dirty="0"/>
                  <a:t>si può ottenere c.</a:t>
                </a:r>
              </a:p>
            </p:txBody>
          </p:sp>
        </mc:Fallback>
      </mc:AlternateContent>
      <p:sp>
        <p:nvSpPr>
          <p:cNvPr id="4" name="Segnaposto numero diapositiva 3"/>
          <p:cNvSpPr>
            <a:spLocks noGrp="1"/>
          </p:cNvSpPr>
          <p:nvPr>
            <p:ph type="sldNum" sz="quarter" idx="10"/>
          </p:nvPr>
        </p:nvSpPr>
        <p:spPr/>
        <p:txBody>
          <a:bodyPr/>
          <a:lstStyle/>
          <a:p>
            <a:fld id="{4FE52461-5C80-42DD-9222-4B58ED93CA71}" type="slidenum">
              <a:rPr lang="it-IT" smtClean="0"/>
              <a:t>13</a:t>
            </a:fld>
            <a:endParaRPr lang="it-IT"/>
          </a:p>
        </p:txBody>
      </p:sp>
    </p:spTree>
    <p:extLst>
      <p:ext uri="{BB962C8B-B14F-4D97-AF65-F5344CB8AC3E}">
        <p14:creationId xmlns:p14="http://schemas.microsoft.com/office/powerpoint/2010/main" val="1639027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valori ottenuti sono riportati nella seguente tabella. Gli errori sui coefficienti sono stati ricavati valutando la riproducibilità delle misure mentre quello sui rapporti tramite propagazione degli errori. Come si può notare i valori dei due coefficienti sono compatibili tra loro entro l’errore e si può anche osservare come </a:t>
            </a:r>
            <a:r>
              <a:rPr lang="it-IT" dirty="0" err="1"/>
              <a:t>cp</a:t>
            </a:r>
            <a:r>
              <a:rPr lang="it-IT" dirty="0"/>
              <a:t> sia sempre leggermente più grande di </a:t>
            </a:r>
            <a:r>
              <a:rPr lang="it-IT" dirty="0" err="1"/>
              <a:t>cn</a:t>
            </a:r>
            <a:r>
              <a:rPr lang="it-IT" dirty="0"/>
              <a:t>, questo può far pensare che l’irraggiamento con protoni sia lievemente più dannoso rispetto a quello con neutroni.</a:t>
            </a:r>
          </a:p>
          <a:p>
            <a:r>
              <a:rPr lang="it-IT" dirty="0"/>
              <a:t>Un’altra osservazione che si può ricavare da questi dati è che i sensori in cui vengono implementati atomi di Carbonio sono più resistenti alla radiazione, infatti il loro c si differenzia dal c del W14 di quasi un fattore 2.</a:t>
            </a:r>
          </a:p>
        </p:txBody>
      </p:sp>
      <p:sp>
        <p:nvSpPr>
          <p:cNvPr id="4" name="Segnaposto numero diapositiva 3"/>
          <p:cNvSpPr>
            <a:spLocks noGrp="1"/>
          </p:cNvSpPr>
          <p:nvPr>
            <p:ph type="sldNum" sz="quarter" idx="10"/>
          </p:nvPr>
        </p:nvSpPr>
        <p:spPr/>
        <p:txBody>
          <a:bodyPr/>
          <a:lstStyle/>
          <a:p>
            <a:fld id="{4FE52461-5C80-42DD-9222-4B58ED93CA71}" type="slidenum">
              <a:rPr lang="it-IT" smtClean="0"/>
              <a:t>14</a:t>
            </a:fld>
            <a:endParaRPr lang="it-IT"/>
          </a:p>
        </p:txBody>
      </p:sp>
    </p:spTree>
    <p:extLst>
      <p:ext uri="{BB962C8B-B14F-4D97-AF65-F5344CB8AC3E}">
        <p14:creationId xmlns:p14="http://schemas.microsoft.com/office/powerpoint/2010/main" val="1219965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Un esempio di misura fatta con la TCT è la caratteristica Q-V, un metodo alternativo per ricavare la tensione di svuotamento di un sensore. Consiste nel misurare la carica raccolta al variare della tensione di </a:t>
                </a:r>
                <a:r>
                  <a:rPr lang="it-IT" sz="1200" kern="1200" dirty="0" err="1">
                    <a:solidFill>
                      <a:schemeClr val="tx1"/>
                    </a:solidFill>
                    <a:effectLst/>
                    <a:latin typeface="+mn-lt"/>
                    <a:ea typeface="+mn-ea"/>
                    <a:cs typeface="+mn-cs"/>
                  </a:rPr>
                  <a:t>bias</a:t>
                </a:r>
                <a:r>
                  <a:rPr lang="it-IT" sz="1200" kern="1200" dirty="0">
                    <a:solidFill>
                      <a:schemeClr val="tx1"/>
                    </a:solidFill>
                    <a:effectLst/>
                    <a:latin typeface="+mn-lt"/>
                    <a:ea typeface="+mn-ea"/>
                    <a:cs typeface="+mn-cs"/>
                  </a:rPr>
                  <a:t>, l’andamento sarà del tipo: </a:t>
                </a:r>
                <a14:m>
                  <m:oMath xmlns:m="http://schemas.openxmlformats.org/officeDocument/2006/math">
                    <m:r>
                      <a:rPr lang="it-IT" sz="1200" i="1" kern="1200">
                        <a:solidFill>
                          <a:schemeClr val="tx1"/>
                        </a:solidFill>
                        <a:effectLst/>
                        <a:latin typeface="Cambria Math" panose="02040503050406030204" pitchFamily="18" charset="0"/>
                        <a:ea typeface="+mn-ea"/>
                        <a:cs typeface="+mn-cs"/>
                      </a:rPr>
                      <m:t>𝐶</m:t>
                    </m:r>
                    <m:r>
                      <a:rPr lang="it-IT" sz="1200" i="1" kern="1200">
                        <a:solidFill>
                          <a:schemeClr val="tx1"/>
                        </a:solidFill>
                        <a:effectLst/>
                        <a:latin typeface="Cambria Math" panose="02040503050406030204" pitchFamily="18" charset="0"/>
                        <a:ea typeface="+mn-ea"/>
                        <a:cs typeface="+mn-cs"/>
                      </a:rPr>
                      <m:t>∝</m:t>
                    </m:r>
                    <m:f>
                      <m:fPr>
                        <m:ctrlPr>
                          <a:rPr lang="it-IT" sz="1200" i="1" kern="1200">
                            <a:solidFill>
                              <a:schemeClr val="tx1"/>
                            </a:solidFill>
                            <a:effectLst/>
                            <a:latin typeface="Cambria Math" panose="02040503050406030204" pitchFamily="18" charset="0"/>
                            <a:ea typeface="+mn-ea"/>
                            <a:cs typeface="+mn-cs"/>
                          </a:rPr>
                        </m:ctrlPr>
                      </m:fPr>
                      <m:num>
                        <m:r>
                          <a:rPr lang="it-IT" sz="1200" i="1" kern="1200">
                            <a:solidFill>
                              <a:schemeClr val="tx1"/>
                            </a:solidFill>
                            <a:effectLst/>
                            <a:latin typeface="Cambria Math" panose="02040503050406030204" pitchFamily="18" charset="0"/>
                            <a:ea typeface="+mn-ea"/>
                            <a:cs typeface="+mn-cs"/>
                          </a:rPr>
                          <m:t>1</m:t>
                        </m:r>
                      </m:num>
                      <m:den>
                        <m:rad>
                          <m:radPr>
                            <m:degHide m:val="on"/>
                            <m:ctrlPr>
                              <a:rPr lang="it-IT" sz="1200" i="1" kern="1200">
                                <a:solidFill>
                                  <a:schemeClr val="tx1"/>
                                </a:solidFill>
                                <a:effectLst/>
                                <a:latin typeface="Cambria Math" panose="02040503050406030204" pitchFamily="18" charset="0"/>
                                <a:ea typeface="+mn-ea"/>
                                <a:cs typeface="+mn-cs"/>
                              </a:rPr>
                            </m:ctrlPr>
                          </m:radPr>
                          <m:deg/>
                          <m:e>
                            <m:r>
                              <a:rPr lang="it-IT" sz="1200" i="1" kern="1200">
                                <a:solidFill>
                                  <a:schemeClr val="tx1"/>
                                </a:solidFill>
                                <a:effectLst/>
                                <a:latin typeface="Cambria Math" panose="02040503050406030204" pitchFamily="18" charset="0"/>
                                <a:ea typeface="+mn-ea"/>
                                <a:cs typeface="+mn-cs"/>
                              </a:rPr>
                              <m:t>𝑉</m:t>
                            </m:r>
                          </m:e>
                        </m:rad>
                      </m:den>
                    </m:f>
                  </m:oMath>
                </a14:m>
                <a:r>
                  <a:rPr lang="it-IT" sz="1200" kern="1200" dirty="0">
                    <a:solidFill>
                      <a:schemeClr val="tx1"/>
                    </a:solidFill>
                    <a:effectLst/>
                    <a:latin typeface="+mn-lt"/>
                    <a:ea typeface="+mn-ea"/>
                    <a:cs typeface="+mn-cs"/>
                  </a:rPr>
                  <a:t>  , Q = CV   →  </a:t>
                </a:r>
                <a14:m>
                  <m:oMath xmlns:m="http://schemas.openxmlformats.org/officeDocument/2006/math">
                    <m:r>
                      <a:rPr lang="it-IT" sz="1200" i="1" kern="1200">
                        <a:solidFill>
                          <a:schemeClr val="tx1"/>
                        </a:solidFill>
                        <a:effectLst/>
                        <a:latin typeface="Cambria Math" panose="02040503050406030204" pitchFamily="18" charset="0"/>
                        <a:ea typeface="+mn-ea"/>
                        <a:cs typeface="+mn-cs"/>
                      </a:rPr>
                      <m:t>𝑄</m:t>
                    </m:r>
                    <m:r>
                      <a:rPr lang="it-IT" sz="1200" i="1" kern="1200">
                        <a:solidFill>
                          <a:schemeClr val="tx1"/>
                        </a:solidFill>
                        <a:effectLst/>
                        <a:latin typeface="Cambria Math" panose="02040503050406030204" pitchFamily="18" charset="0"/>
                        <a:ea typeface="+mn-ea"/>
                        <a:cs typeface="+mn-cs"/>
                      </a:rPr>
                      <m:t>∝ </m:t>
                    </m:r>
                    <m:rad>
                      <m:radPr>
                        <m:degHide m:val="on"/>
                        <m:ctrlPr>
                          <a:rPr lang="it-IT" sz="1200" i="1" kern="1200">
                            <a:solidFill>
                              <a:schemeClr val="tx1"/>
                            </a:solidFill>
                            <a:effectLst/>
                            <a:latin typeface="Cambria Math" panose="02040503050406030204" pitchFamily="18" charset="0"/>
                            <a:ea typeface="+mn-ea"/>
                            <a:cs typeface="+mn-cs"/>
                          </a:rPr>
                        </m:ctrlPr>
                      </m:radPr>
                      <m:deg/>
                      <m:e>
                        <m:r>
                          <a:rPr lang="it-IT" sz="1200" i="1" kern="1200">
                            <a:solidFill>
                              <a:schemeClr val="tx1"/>
                            </a:solidFill>
                            <a:effectLst/>
                            <a:latin typeface="Cambria Math" panose="02040503050406030204" pitchFamily="18" charset="0"/>
                            <a:ea typeface="+mn-ea"/>
                            <a:cs typeface="+mn-cs"/>
                          </a:rPr>
                          <m:t>𝑉</m:t>
                        </m:r>
                      </m:e>
                    </m:rad>
                  </m:oMath>
                </a14:m>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Con una prima zona molto ripida in cui la carica aumenta perché il bulk si sta svuotando e una seconda zona quasi costante in cui il bulk è svuotato. In realtà non è costante, continua ad aumentare a causa della moltiplicazione della carica.</a:t>
                </a:r>
              </a:p>
              <a:p>
                <a:r>
                  <a:rPr lang="it-IT" sz="1200" kern="1200" dirty="0">
                    <a:solidFill>
                      <a:schemeClr val="tx1"/>
                    </a:solidFill>
                    <a:effectLst/>
                    <a:latin typeface="+mn-lt"/>
                    <a:ea typeface="+mn-ea"/>
                    <a:cs typeface="+mn-cs"/>
                  </a:rPr>
                  <a:t>Tramite le misure di carica raccolta è possibile osservare l’effetto del </a:t>
                </a:r>
                <a:r>
                  <a:rPr lang="it-IT" sz="1200" kern="1200" dirty="0" err="1">
                    <a:solidFill>
                      <a:schemeClr val="tx1"/>
                    </a:solidFill>
                    <a:effectLst/>
                    <a:latin typeface="+mn-lt"/>
                    <a:ea typeface="+mn-ea"/>
                    <a:cs typeface="+mn-cs"/>
                  </a:rPr>
                  <a:t>trapping</a:t>
                </a:r>
                <a:r>
                  <a:rPr lang="it-IT" sz="1200" kern="1200" dirty="0">
                    <a:solidFill>
                      <a:schemeClr val="tx1"/>
                    </a:solidFill>
                    <a:effectLst/>
                    <a:latin typeface="+mn-lt"/>
                    <a:ea typeface="+mn-ea"/>
                    <a:cs typeface="+mn-cs"/>
                  </a:rPr>
                  <a:t>, fenomeno per cui le cariche che derivano attraverso il sensore vengono intrappolate dai difetti (accettori) creati dalla radiazione nel bulk. Perché gran parte delle cariche arrivino al gain </a:t>
                </a:r>
                <a:r>
                  <a:rPr lang="it-IT" sz="1200" kern="1200" dirty="0" err="1">
                    <a:solidFill>
                      <a:schemeClr val="tx1"/>
                    </a:solidFill>
                    <a:effectLst/>
                    <a:latin typeface="+mn-lt"/>
                    <a:ea typeface="+mn-ea"/>
                    <a:cs typeface="+mn-cs"/>
                  </a:rPr>
                  <a:t>layer</a:t>
                </a:r>
                <a:r>
                  <a:rPr lang="it-IT" sz="1200" kern="1200" dirty="0">
                    <a:solidFill>
                      <a:schemeClr val="tx1"/>
                    </a:solidFill>
                    <a:effectLst/>
                    <a:latin typeface="+mn-lt"/>
                    <a:ea typeface="+mn-ea"/>
                    <a:cs typeface="+mn-cs"/>
                  </a:rPr>
                  <a:t> e vengano moltiplicate è necessario che il </a:t>
                </a:r>
                <a:r>
                  <a:rPr lang="it-IT" sz="1200" kern="1200" dirty="0" err="1">
                    <a:solidFill>
                      <a:schemeClr val="tx1"/>
                    </a:solidFill>
                    <a:effectLst/>
                    <a:latin typeface="+mn-lt"/>
                    <a:ea typeface="+mn-ea"/>
                    <a:cs typeface="+mn-cs"/>
                  </a:rPr>
                  <a:t>trapping</a:t>
                </a:r>
                <a:r>
                  <a:rPr lang="it-IT" sz="1200" kern="1200" dirty="0">
                    <a:solidFill>
                      <a:schemeClr val="tx1"/>
                    </a:solidFill>
                    <a:effectLst/>
                    <a:latin typeface="+mn-lt"/>
                    <a:ea typeface="+mn-ea"/>
                    <a:cs typeface="+mn-cs"/>
                  </a:rPr>
                  <a:t> non abbia un’eccessiva rilevanza anche in sensori irraggiati ad alte </a:t>
                </a:r>
                <a:r>
                  <a:rPr lang="it-IT" sz="1200" kern="1200" dirty="0" err="1">
                    <a:solidFill>
                      <a:schemeClr val="tx1"/>
                    </a:solidFill>
                    <a:effectLst/>
                    <a:latin typeface="+mn-lt"/>
                    <a:ea typeface="+mn-ea"/>
                    <a:cs typeface="+mn-cs"/>
                  </a:rPr>
                  <a:t>fluenze</a:t>
                </a:r>
                <a:r>
                  <a:rPr lang="it-IT" sz="1200" kern="1200" dirty="0">
                    <a:solidFill>
                      <a:schemeClr val="tx1"/>
                    </a:solidFill>
                    <a:effectLst/>
                    <a:latin typeface="+mn-lt"/>
                    <a:ea typeface="+mn-ea"/>
                    <a:cs typeface="+mn-cs"/>
                  </a:rPr>
                  <a:t>. Si studia quindi il suo effetto su </a:t>
                </a:r>
                <a:r>
                  <a:rPr lang="it-IT" sz="1200" kern="1200" dirty="0" err="1">
                    <a:solidFill>
                      <a:schemeClr val="tx1"/>
                    </a:solidFill>
                    <a:effectLst/>
                    <a:latin typeface="+mn-lt"/>
                    <a:ea typeface="+mn-ea"/>
                    <a:cs typeface="+mn-cs"/>
                  </a:rPr>
                  <a:t>PiN</a:t>
                </a:r>
                <a:r>
                  <a:rPr lang="it-IT" sz="1200" kern="1200" dirty="0">
                    <a:solidFill>
                      <a:schemeClr val="tx1"/>
                    </a:solidFill>
                    <a:effectLst/>
                    <a:latin typeface="+mn-lt"/>
                    <a:ea typeface="+mn-ea"/>
                    <a:cs typeface="+mn-cs"/>
                  </a:rPr>
                  <a:t> irraggiati misurando appunto la carica raccolta in funzione della </a:t>
                </a:r>
                <a:r>
                  <a:rPr lang="it-IT" sz="1200" kern="1200" dirty="0" err="1">
                    <a:solidFill>
                      <a:schemeClr val="tx1"/>
                    </a:solidFill>
                    <a:effectLst/>
                    <a:latin typeface="+mn-lt"/>
                    <a:ea typeface="+mn-ea"/>
                    <a:cs typeface="+mn-cs"/>
                  </a:rPr>
                  <a:t>fluenza</a:t>
                </a:r>
                <a:r>
                  <a:rPr lang="it-IT" sz="1200" kern="1200" dirty="0">
                    <a:solidFill>
                      <a:schemeClr val="tx1"/>
                    </a:solidFill>
                    <a:effectLst/>
                    <a:latin typeface="+mn-lt"/>
                    <a:ea typeface="+mn-ea"/>
                    <a:cs typeface="+mn-cs"/>
                  </a:rPr>
                  <a:t>. La carica raccolta si può ricavare tramite il valore dell’area del segnale dall’oscilloscopio. Queste misure sono state prese per diverse intensità di laser, ma il risultato che si ottiene è praticamente uguale. I punti del secondo grafico sono stati ottenuti facendo una media dei valori di carica in un intervallo che va da circa 300 V a 400 V per ogni sensore e dividendo il valore ottenuto per la carica raccolta relativa al sensore non irraggiato. Gli errori sulla frazione sono stati ricavati dalla deviazione standard sulla media.</a:t>
                </a:r>
              </a:p>
              <a:p>
                <a:r>
                  <a:rPr lang="it-IT" sz="1200" kern="1200" dirty="0">
                    <a:solidFill>
                      <a:schemeClr val="tx1"/>
                    </a:solidFill>
                    <a:effectLst/>
                    <a:latin typeface="+mn-lt"/>
                    <a:ea typeface="+mn-ea"/>
                    <a:cs typeface="+mn-cs"/>
                  </a:rPr>
                  <a:t>L’andamento di questa frazione in funzione della </a:t>
                </a:r>
                <a:r>
                  <a:rPr lang="it-IT" sz="1200" kern="1200" dirty="0" err="1">
                    <a:solidFill>
                      <a:schemeClr val="tx1"/>
                    </a:solidFill>
                    <a:effectLst/>
                    <a:latin typeface="+mn-lt"/>
                    <a:ea typeface="+mn-ea"/>
                    <a:cs typeface="+mn-cs"/>
                  </a:rPr>
                  <a:t>fluenza</a:t>
                </a:r>
                <a:r>
                  <a:rPr lang="it-IT" sz="1200" kern="1200" dirty="0">
                    <a:solidFill>
                      <a:schemeClr val="tx1"/>
                    </a:solidFill>
                    <a:effectLst/>
                    <a:latin typeface="+mn-lt"/>
                    <a:ea typeface="+mn-ea"/>
                    <a:cs typeface="+mn-cs"/>
                  </a:rPr>
                  <a:t> inizialmente sembra decrescere linearmente ma oltre 3E15 sembra raggiungere una saturazione. Il motivo di questo appiattimento è ancora sconosciuto e fonte di dibattito.</a:t>
                </a:r>
              </a:p>
              <a:p>
                <a:r>
                  <a:rPr lang="it-IT" sz="1200" kern="1200" dirty="0">
                    <a:solidFill>
                      <a:schemeClr val="tx1"/>
                    </a:solidFill>
                    <a:effectLst/>
                    <a:latin typeface="+mn-lt"/>
                    <a:ea typeface="+mn-ea"/>
                    <a:cs typeface="+mn-cs"/>
                  </a:rPr>
                  <a:t>Un’altra osservazione che si può dedurre dal primo grafico è il fatto che l’aumento della tensione di </a:t>
                </a:r>
                <a:r>
                  <a:rPr lang="it-IT" sz="1200" kern="1200" dirty="0" err="1">
                    <a:solidFill>
                      <a:schemeClr val="tx1"/>
                    </a:solidFill>
                    <a:effectLst/>
                    <a:latin typeface="+mn-lt"/>
                    <a:ea typeface="+mn-ea"/>
                    <a:cs typeface="+mn-cs"/>
                  </a:rPr>
                  <a:t>bias</a:t>
                </a:r>
                <a:r>
                  <a:rPr lang="it-IT" sz="1200" kern="1200" dirty="0">
                    <a:solidFill>
                      <a:schemeClr val="tx1"/>
                    </a:solidFill>
                    <a:effectLst/>
                    <a:latin typeface="+mn-lt"/>
                    <a:ea typeface="+mn-ea"/>
                    <a:cs typeface="+mn-cs"/>
                  </a:rPr>
                  <a:t> costituisce un modo per compensare la diminuzione della carica raccolta dovuta alla radiazione. Infatti sensori maggiormente irraggiati raggiungono valori di carica raccolta simili a quelli di sensori poco irraggiati solo a tensioni molto alte. Questa compensazione vale anche in termini di risoluzione temporale.</a:t>
                </a:r>
              </a:p>
              <a:p>
                <a:endParaRPr lang="it-IT" dirty="0"/>
              </a:p>
            </p:txBody>
          </p:sp>
        </mc:Choice>
        <mc:Fallback xmlns="">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Un esempio di misura fatta con la TCT è la caratteristica Q-V, un metodo alternativo per ricavare la tensione di svuotamento di un sensore. Consiste nel misurare la carica raccolta al variare della tensione di </a:t>
                </a:r>
                <a:r>
                  <a:rPr lang="it-IT" sz="1200" kern="1200" dirty="0" err="1">
                    <a:solidFill>
                      <a:schemeClr val="tx1"/>
                    </a:solidFill>
                    <a:effectLst/>
                    <a:latin typeface="+mn-lt"/>
                    <a:ea typeface="+mn-ea"/>
                    <a:cs typeface="+mn-cs"/>
                  </a:rPr>
                  <a:t>bias</a:t>
                </a:r>
                <a:r>
                  <a:rPr lang="it-IT" sz="1200" kern="1200" dirty="0">
                    <a:solidFill>
                      <a:schemeClr val="tx1"/>
                    </a:solidFill>
                    <a:effectLst/>
                    <a:latin typeface="+mn-lt"/>
                    <a:ea typeface="+mn-ea"/>
                    <a:cs typeface="+mn-cs"/>
                  </a:rPr>
                  <a:t>, l’andamento sarà del tipo: </a:t>
                </a:r>
                <a:r>
                  <a:rPr lang="it-IT" sz="1200" i="0" kern="1200">
                    <a:solidFill>
                      <a:schemeClr val="tx1"/>
                    </a:solidFill>
                    <a:effectLst/>
                    <a:latin typeface="+mn-lt"/>
                    <a:ea typeface="+mn-ea"/>
                    <a:cs typeface="+mn-cs"/>
                  </a:rPr>
                  <a:t>𝐶∝1/√𝑉</a:t>
                </a:r>
                <a:r>
                  <a:rPr lang="it-IT" sz="1200" kern="1200" dirty="0">
                    <a:solidFill>
                      <a:schemeClr val="tx1"/>
                    </a:solidFill>
                    <a:effectLst/>
                    <a:latin typeface="+mn-lt"/>
                    <a:ea typeface="+mn-ea"/>
                    <a:cs typeface="+mn-cs"/>
                  </a:rPr>
                  <a:t>  , Q = CV   →  </a:t>
                </a:r>
                <a:r>
                  <a:rPr lang="it-IT" sz="1200" i="0" kern="1200">
                    <a:solidFill>
                      <a:schemeClr val="tx1"/>
                    </a:solidFill>
                    <a:effectLst/>
                    <a:latin typeface="+mn-lt"/>
                    <a:ea typeface="+mn-ea"/>
                    <a:cs typeface="+mn-cs"/>
                  </a:rPr>
                  <a:t>𝑄∝ √𝑉</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Con una prima zona molto ripida in cui la carica aumenta perché il bulk si sta svuotando e una seconda zona quasi costante in cui il bulk è svuotato. In realtà non è costante, continua ad aumentare a causa della moltiplicazione della carica.</a:t>
                </a:r>
              </a:p>
              <a:p>
                <a:r>
                  <a:rPr lang="it-IT" sz="1200" kern="1200" dirty="0">
                    <a:solidFill>
                      <a:schemeClr val="tx1"/>
                    </a:solidFill>
                    <a:effectLst/>
                    <a:latin typeface="+mn-lt"/>
                    <a:ea typeface="+mn-ea"/>
                    <a:cs typeface="+mn-cs"/>
                  </a:rPr>
                  <a:t>Tramite le misure di carica raccolta è possibile osservare l’effetto del </a:t>
                </a:r>
                <a:r>
                  <a:rPr lang="it-IT" sz="1200" kern="1200" dirty="0" err="1">
                    <a:solidFill>
                      <a:schemeClr val="tx1"/>
                    </a:solidFill>
                    <a:effectLst/>
                    <a:latin typeface="+mn-lt"/>
                    <a:ea typeface="+mn-ea"/>
                    <a:cs typeface="+mn-cs"/>
                  </a:rPr>
                  <a:t>trapping</a:t>
                </a:r>
                <a:r>
                  <a:rPr lang="it-IT" sz="1200" kern="1200" dirty="0">
                    <a:solidFill>
                      <a:schemeClr val="tx1"/>
                    </a:solidFill>
                    <a:effectLst/>
                    <a:latin typeface="+mn-lt"/>
                    <a:ea typeface="+mn-ea"/>
                    <a:cs typeface="+mn-cs"/>
                  </a:rPr>
                  <a:t>, fenomeno per cui le cariche che derivano attraverso il sensore vengono intrappolate dai difetti (accettori) creati dalla radiazione nel bulk. Perché gran parte delle cariche arrivino al gain </a:t>
                </a:r>
                <a:r>
                  <a:rPr lang="it-IT" sz="1200" kern="1200" dirty="0" err="1">
                    <a:solidFill>
                      <a:schemeClr val="tx1"/>
                    </a:solidFill>
                    <a:effectLst/>
                    <a:latin typeface="+mn-lt"/>
                    <a:ea typeface="+mn-ea"/>
                    <a:cs typeface="+mn-cs"/>
                  </a:rPr>
                  <a:t>layer</a:t>
                </a:r>
                <a:r>
                  <a:rPr lang="it-IT" sz="1200" kern="1200" dirty="0">
                    <a:solidFill>
                      <a:schemeClr val="tx1"/>
                    </a:solidFill>
                    <a:effectLst/>
                    <a:latin typeface="+mn-lt"/>
                    <a:ea typeface="+mn-ea"/>
                    <a:cs typeface="+mn-cs"/>
                  </a:rPr>
                  <a:t> e vengano moltiplicate è necessario che il </a:t>
                </a:r>
                <a:r>
                  <a:rPr lang="it-IT" sz="1200" kern="1200" dirty="0" err="1">
                    <a:solidFill>
                      <a:schemeClr val="tx1"/>
                    </a:solidFill>
                    <a:effectLst/>
                    <a:latin typeface="+mn-lt"/>
                    <a:ea typeface="+mn-ea"/>
                    <a:cs typeface="+mn-cs"/>
                  </a:rPr>
                  <a:t>trapping</a:t>
                </a:r>
                <a:r>
                  <a:rPr lang="it-IT" sz="1200" kern="1200" dirty="0">
                    <a:solidFill>
                      <a:schemeClr val="tx1"/>
                    </a:solidFill>
                    <a:effectLst/>
                    <a:latin typeface="+mn-lt"/>
                    <a:ea typeface="+mn-ea"/>
                    <a:cs typeface="+mn-cs"/>
                  </a:rPr>
                  <a:t> non abbia un’eccessiva rilevanza anche in sensori irraggiati ad alte </a:t>
                </a:r>
                <a:r>
                  <a:rPr lang="it-IT" sz="1200" kern="1200" dirty="0" err="1">
                    <a:solidFill>
                      <a:schemeClr val="tx1"/>
                    </a:solidFill>
                    <a:effectLst/>
                    <a:latin typeface="+mn-lt"/>
                    <a:ea typeface="+mn-ea"/>
                    <a:cs typeface="+mn-cs"/>
                  </a:rPr>
                  <a:t>fluenze</a:t>
                </a:r>
                <a:r>
                  <a:rPr lang="it-IT" sz="1200" kern="1200" dirty="0">
                    <a:solidFill>
                      <a:schemeClr val="tx1"/>
                    </a:solidFill>
                    <a:effectLst/>
                    <a:latin typeface="+mn-lt"/>
                    <a:ea typeface="+mn-ea"/>
                    <a:cs typeface="+mn-cs"/>
                  </a:rPr>
                  <a:t>. Si studia quindi il suo effetto su </a:t>
                </a:r>
                <a:r>
                  <a:rPr lang="it-IT" sz="1200" kern="1200" dirty="0" err="1">
                    <a:solidFill>
                      <a:schemeClr val="tx1"/>
                    </a:solidFill>
                    <a:effectLst/>
                    <a:latin typeface="+mn-lt"/>
                    <a:ea typeface="+mn-ea"/>
                    <a:cs typeface="+mn-cs"/>
                  </a:rPr>
                  <a:t>PiN</a:t>
                </a:r>
                <a:r>
                  <a:rPr lang="it-IT" sz="1200" kern="1200" dirty="0">
                    <a:solidFill>
                      <a:schemeClr val="tx1"/>
                    </a:solidFill>
                    <a:effectLst/>
                    <a:latin typeface="+mn-lt"/>
                    <a:ea typeface="+mn-ea"/>
                    <a:cs typeface="+mn-cs"/>
                  </a:rPr>
                  <a:t> irraggiati misurando la carica raccolta in funzione della </a:t>
                </a:r>
                <a:r>
                  <a:rPr lang="it-IT" sz="1200" kern="1200" dirty="0" err="1">
                    <a:solidFill>
                      <a:schemeClr val="tx1"/>
                    </a:solidFill>
                    <a:effectLst/>
                    <a:latin typeface="+mn-lt"/>
                    <a:ea typeface="+mn-ea"/>
                    <a:cs typeface="+mn-cs"/>
                  </a:rPr>
                  <a:t>fluenza</a:t>
                </a:r>
                <a:r>
                  <a:rPr lang="it-IT" sz="1200" kern="1200" dirty="0">
                    <a:solidFill>
                      <a:schemeClr val="tx1"/>
                    </a:solidFill>
                    <a:effectLst/>
                    <a:latin typeface="+mn-lt"/>
                    <a:ea typeface="+mn-ea"/>
                    <a:cs typeface="+mn-cs"/>
                  </a:rPr>
                  <a:t>. La carica raccolta si può ricavare tramite il valore dell’area del segnale dall’oscilloscopio.</a:t>
                </a:r>
              </a:p>
              <a:p>
                <a:endParaRPr lang="it-IT" dirty="0"/>
              </a:p>
            </p:txBody>
          </p:sp>
        </mc:Fallback>
      </mc:AlternateContent>
      <p:sp>
        <p:nvSpPr>
          <p:cNvPr id="4" name="Segnaposto numero diapositiva 3"/>
          <p:cNvSpPr>
            <a:spLocks noGrp="1"/>
          </p:cNvSpPr>
          <p:nvPr>
            <p:ph type="sldNum" sz="quarter" idx="10"/>
          </p:nvPr>
        </p:nvSpPr>
        <p:spPr/>
        <p:txBody>
          <a:bodyPr/>
          <a:lstStyle/>
          <a:p>
            <a:fld id="{4FE52461-5C80-42DD-9222-4B58ED93CA71}" type="slidenum">
              <a:rPr lang="it-IT" smtClean="0"/>
              <a:t>15</a:t>
            </a:fld>
            <a:endParaRPr lang="it-IT"/>
          </a:p>
        </p:txBody>
      </p:sp>
    </p:spTree>
    <p:extLst>
      <p:ext uri="{BB962C8B-B14F-4D97-AF65-F5344CB8AC3E}">
        <p14:creationId xmlns:p14="http://schemas.microsoft.com/office/powerpoint/2010/main" val="569348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E52461-5C80-42DD-9222-4B58ED93CA71}" type="slidenum">
              <a:rPr lang="it-IT" smtClean="0"/>
              <a:t>16</a:t>
            </a:fld>
            <a:endParaRPr lang="it-IT"/>
          </a:p>
        </p:txBody>
      </p:sp>
    </p:spTree>
    <p:extLst>
      <p:ext uri="{BB962C8B-B14F-4D97-AF65-F5344CB8AC3E}">
        <p14:creationId xmlns:p14="http://schemas.microsoft.com/office/powerpoint/2010/main" val="408945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E52461-5C80-42DD-9222-4B58ED93CA71}" type="slidenum">
              <a:rPr lang="it-IT" smtClean="0"/>
              <a:t>18</a:t>
            </a:fld>
            <a:endParaRPr lang="it-IT"/>
          </a:p>
        </p:txBody>
      </p:sp>
    </p:spTree>
    <p:extLst>
      <p:ext uri="{BB962C8B-B14F-4D97-AF65-F5344CB8AC3E}">
        <p14:creationId xmlns:p14="http://schemas.microsoft.com/office/powerpoint/2010/main" val="112725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Per sfruttare al meglio le prestazioni del Large </a:t>
            </a:r>
            <a:r>
              <a:rPr lang="it-IT" sz="1200" kern="1200" dirty="0" err="1">
                <a:solidFill>
                  <a:schemeClr val="tx1"/>
                </a:solidFill>
                <a:effectLst/>
                <a:latin typeface="+mn-lt"/>
                <a:ea typeface="+mn-ea"/>
                <a:cs typeface="+mn-cs"/>
              </a:rPr>
              <a:t>Hadron</a:t>
            </a:r>
            <a:r>
              <a:rPr lang="it-IT" sz="1200" kern="1200" dirty="0">
                <a:solidFill>
                  <a:schemeClr val="tx1"/>
                </a:solidFill>
                <a:effectLst/>
                <a:latin typeface="+mn-lt"/>
                <a:ea typeface="+mn-ea"/>
                <a:cs typeface="+mn-cs"/>
              </a:rPr>
              <a:t> Collider (LHC), tra il 2018 e il 2023, è previsto un upgrade che segnerà il passaggio da LHC a HL-LHC (High-</a:t>
            </a:r>
            <a:r>
              <a:rPr lang="it-IT" sz="1200" kern="1200" dirty="0" err="1">
                <a:solidFill>
                  <a:schemeClr val="tx1"/>
                </a:solidFill>
                <a:effectLst/>
                <a:latin typeface="+mn-lt"/>
                <a:ea typeface="+mn-ea"/>
                <a:cs typeface="+mn-cs"/>
              </a:rPr>
              <a:t>Luminosity</a:t>
            </a:r>
            <a:r>
              <a:rPr lang="it-IT" sz="1200" kern="1200" dirty="0">
                <a:solidFill>
                  <a:schemeClr val="tx1"/>
                </a:solidFill>
                <a:effectLst/>
                <a:latin typeface="+mn-lt"/>
                <a:ea typeface="+mn-ea"/>
                <a:cs typeface="+mn-cs"/>
              </a:rPr>
              <a:t> LHC). Una parte fondamentale di questo aggiornamento consiste nell’aumento della luminosità istantanea che passerà da </a:t>
            </a:r>
            <a:r>
              <a:rPr lang="it-IT" sz="1200" dirty="0">
                <a:solidFill>
                  <a:schemeClr val="bg1"/>
                </a:solidFill>
                <a:latin typeface="Times New Roman" panose="02020603050405020304" pitchFamily="18" charset="0"/>
                <a:cs typeface="Times New Roman" panose="02020603050405020304" pitchFamily="18" charset="0"/>
              </a:rPr>
              <a:t>5⸱10</a:t>
            </a:r>
            <a:r>
              <a:rPr lang="it-IT" sz="1200" baseline="30000" dirty="0">
                <a:solidFill>
                  <a:schemeClr val="bg1"/>
                </a:solidFill>
                <a:latin typeface="Times New Roman" panose="02020603050405020304" pitchFamily="18" charset="0"/>
                <a:cs typeface="Times New Roman" panose="02020603050405020304" pitchFamily="18" charset="0"/>
              </a:rPr>
              <a:t>34</a:t>
            </a:r>
            <a:r>
              <a:rPr lang="it-IT" sz="1200" dirty="0">
                <a:solidFill>
                  <a:schemeClr val="bg1"/>
                </a:solidFill>
                <a:latin typeface="Times New Roman" panose="02020603050405020304" pitchFamily="18" charset="0"/>
                <a:cs typeface="Times New Roman" panose="02020603050405020304" pitchFamily="18" charset="0"/>
              </a:rPr>
              <a:t> cm</a:t>
            </a:r>
            <a:r>
              <a:rPr lang="it-IT" sz="1200" baseline="30000" dirty="0">
                <a:solidFill>
                  <a:schemeClr val="bg1"/>
                </a:solidFill>
                <a:latin typeface="Times New Roman" panose="02020603050405020304" pitchFamily="18" charset="0"/>
                <a:cs typeface="Times New Roman" panose="02020603050405020304" pitchFamily="18" charset="0"/>
              </a:rPr>
              <a:t>-2</a:t>
            </a:r>
            <a:r>
              <a:rPr lang="it-IT" sz="1200" dirty="0">
                <a:solidFill>
                  <a:schemeClr val="bg1"/>
                </a:solidFill>
                <a:latin typeface="Times New Roman" panose="02020603050405020304" pitchFamily="18" charset="0"/>
                <a:cs typeface="Times New Roman" panose="02020603050405020304" pitchFamily="18" charset="0"/>
              </a:rPr>
              <a:t>s</a:t>
            </a:r>
            <a:r>
              <a:rPr lang="it-IT" sz="1200" baseline="30000" dirty="0">
                <a:solidFill>
                  <a:schemeClr val="bg1"/>
                </a:solidFill>
                <a:latin typeface="Times New Roman" panose="02020603050405020304" pitchFamily="18" charset="0"/>
                <a:cs typeface="Times New Roman" panose="02020603050405020304" pitchFamily="18" charset="0"/>
              </a:rPr>
              <a:t>-1 </a:t>
            </a:r>
            <a:r>
              <a:rPr lang="it-IT" sz="1200" dirty="0">
                <a:solidFill>
                  <a:schemeClr val="bg1"/>
                </a:solidFill>
                <a:latin typeface="Times New Roman" panose="02020603050405020304" pitchFamily="18" charset="0"/>
                <a:cs typeface="Times New Roman" panose="02020603050405020304" pitchFamily="18" charset="0"/>
              </a:rPr>
              <a:t>a 7.5 ⸱10</a:t>
            </a:r>
            <a:r>
              <a:rPr lang="it-IT" sz="1200" baseline="30000" dirty="0">
                <a:solidFill>
                  <a:schemeClr val="bg1"/>
                </a:solidFill>
                <a:latin typeface="Times New Roman" panose="02020603050405020304" pitchFamily="18" charset="0"/>
                <a:cs typeface="Times New Roman" panose="02020603050405020304" pitchFamily="18" charset="0"/>
              </a:rPr>
              <a:t>34</a:t>
            </a:r>
            <a:r>
              <a:rPr lang="it-IT" sz="1200" dirty="0">
                <a:solidFill>
                  <a:schemeClr val="bg1"/>
                </a:solidFill>
                <a:latin typeface="Times New Roman" panose="02020603050405020304" pitchFamily="18" charset="0"/>
                <a:cs typeface="Times New Roman" panose="02020603050405020304" pitchFamily="18" charset="0"/>
              </a:rPr>
              <a:t> cm</a:t>
            </a:r>
            <a:r>
              <a:rPr lang="it-IT" sz="1200" baseline="30000" dirty="0">
                <a:solidFill>
                  <a:schemeClr val="bg1"/>
                </a:solidFill>
                <a:latin typeface="Times New Roman" panose="02020603050405020304" pitchFamily="18" charset="0"/>
                <a:cs typeface="Times New Roman" panose="02020603050405020304" pitchFamily="18" charset="0"/>
              </a:rPr>
              <a:t>-2</a:t>
            </a:r>
            <a:r>
              <a:rPr lang="it-IT" sz="1200" dirty="0">
                <a:solidFill>
                  <a:schemeClr val="bg1"/>
                </a:solidFill>
                <a:latin typeface="Times New Roman" panose="02020603050405020304" pitchFamily="18" charset="0"/>
                <a:cs typeface="Times New Roman" panose="02020603050405020304" pitchFamily="18" charset="0"/>
              </a:rPr>
              <a:t> s</a:t>
            </a:r>
            <a:r>
              <a:rPr lang="it-IT" sz="1200" baseline="30000" dirty="0">
                <a:solidFill>
                  <a:schemeClr val="bg1"/>
                </a:solidFill>
                <a:latin typeface="Times New Roman" panose="02020603050405020304" pitchFamily="18" charset="0"/>
                <a:cs typeface="Times New Roman" panose="02020603050405020304" pitchFamily="18" charset="0"/>
              </a:rPr>
              <a:t>-1</a:t>
            </a:r>
            <a:r>
              <a:rPr lang="it-IT" sz="1200" kern="1200" dirty="0">
                <a:solidFill>
                  <a:schemeClr val="tx1"/>
                </a:solidFill>
                <a:effectLst/>
                <a:latin typeface="+mn-lt"/>
                <a:ea typeface="+mn-ea"/>
                <a:cs typeface="+mn-cs"/>
              </a:rPr>
              <a:t>, questo si traduce in un passaggio da 50 a circa 200 eventi sovrapposti per </a:t>
            </a:r>
            <a:r>
              <a:rPr lang="it-IT" sz="1200" kern="1200" dirty="0" err="1">
                <a:solidFill>
                  <a:schemeClr val="tx1"/>
                </a:solidFill>
                <a:effectLst/>
                <a:latin typeface="+mn-lt"/>
                <a:ea typeface="+mn-ea"/>
                <a:cs typeface="+mn-cs"/>
              </a:rPr>
              <a:t>bunch</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crossing</a:t>
            </a:r>
            <a:r>
              <a:rPr lang="it-IT" sz="1200" kern="1200" dirty="0">
                <a:solidFill>
                  <a:schemeClr val="tx1"/>
                </a:solidFill>
                <a:effectLst/>
                <a:latin typeface="+mn-lt"/>
                <a:ea typeface="+mn-ea"/>
                <a:cs typeface="+mn-cs"/>
              </a:rPr>
              <a:t> nel rivelatore. Ciò andrà ad intaccare l’accuratezza del sistema di tracciamento in 3D usato fino ad ora, </a:t>
            </a:r>
            <a:r>
              <a:rPr lang="it-IT" sz="1200" kern="1200" dirty="0" err="1">
                <a:solidFill>
                  <a:schemeClr val="tx1"/>
                </a:solidFill>
                <a:effectLst/>
                <a:latin typeface="+mn-lt"/>
                <a:ea typeface="+mn-ea"/>
                <a:cs typeface="+mn-cs"/>
              </a:rPr>
              <a:t>poichè</a:t>
            </a:r>
            <a:r>
              <a:rPr lang="it-IT" sz="1200" kern="1200" dirty="0">
                <a:solidFill>
                  <a:schemeClr val="tx1"/>
                </a:solidFill>
                <a:effectLst/>
                <a:latin typeface="+mn-lt"/>
                <a:ea typeface="+mn-ea"/>
                <a:cs typeface="+mn-cs"/>
              </a:rPr>
              <a:t> la sovrapposizione dei vertici aumenterà del 20% e sarà tale da rendere molto difficile la ricostruzione degli eventi. Da qui nasce la necessità di un’informazione temporale, ovvero di inserire un Timing Detector nel rivelatore di CMS e di passare così a un sistema di tracciamento in 4D. Infatti il tempo costituisce una quarta dimensione che permette di risolvere vertici che si trovano nella stessa posizione ma con un diverso tempo di arrivo.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Il rivelatore di Timing di CMS sarà diviso in due parti: una di </a:t>
            </a:r>
            <a:r>
              <a:rPr lang="it-IT" sz="1200" kern="1200" dirty="0" err="1">
                <a:solidFill>
                  <a:schemeClr val="tx1"/>
                </a:solidFill>
                <a:effectLst/>
                <a:latin typeface="+mn-lt"/>
                <a:ea typeface="+mn-ea"/>
                <a:cs typeface="+mn-cs"/>
              </a:rPr>
              <a:t>barrel</a:t>
            </a:r>
            <a:r>
              <a:rPr lang="it-IT" sz="1200" kern="1200" dirty="0">
                <a:solidFill>
                  <a:schemeClr val="tx1"/>
                </a:solidFill>
                <a:effectLst/>
                <a:latin typeface="+mn-lt"/>
                <a:ea typeface="+mn-ea"/>
                <a:cs typeface="+mn-cs"/>
              </a:rPr>
              <a:t> e una di </a:t>
            </a:r>
            <a:r>
              <a:rPr lang="it-IT" sz="1200" kern="1200" dirty="0" err="1">
                <a:solidFill>
                  <a:schemeClr val="tx1"/>
                </a:solidFill>
                <a:effectLst/>
                <a:latin typeface="+mn-lt"/>
                <a:ea typeface="+mn-ea"/>
                <a:cs typeface="+mn-cs"/>
              </a:rPr>
              <a:t>endcap</a:t>
            </a:r>
            <a:r>
              <a:rPr lang="it-IT" sz="1200" kern="1200" dirty="0">
                <a:solidFill>
                  <a:schemeClr val="tx1"/>
                </a:solidFill>
                <a:effectLst/>
                <a:latin typeface="+mn-lt"/>
                <a:ea typeface="+mn-ea"/>
                <a:cs typeface="+mn-cs"/>
              </a:rPr>
              <a:t>. Questa divisione è dovuta al fatto che le due zone sono soggette a radiazioni diverse.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4FE52461-5C80-42DD-9222-4B58ED93CA71}" type="slidenum">
              <a:rPr lang="it-IT" smtClean="0"/>
              <a:t>2</a:t>
            </a:fld>
            <a:endParaRPr lang="it-IT"/>
          </a:p>
        </p:txBody>
      </p:sp>
    </p:spTree>
    <p:extLst>
      <p:ext uri="{BB962C8B-B14F-4D97-AF65-F5344CB8AC3E}">
        <p14:creationId xmlns:p14="http://schemas.microsoft.com/office/powerpoint/2010/main" val="3603525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interazioni tra i pacchetti hanno un’estensione nel tempo di circa 180 </a:t>
            </a:r>
            <a:r>
              <a:rPr lang="it-IT" dirty="0" err="1"/>
              <a:t>ps</a:t>
            </a:r>
            <a:r>
              <a:rPr lang="it-IT" dirty="0"/>
              <a:t> e nello spazio di circa 5 cm. All’aumentare della luminosità la sovrapposizione dei vertici cresce del 20%. Aggiungere un Timing Detector vuol dire arrivare a una risoluzione temporale di 30 </a:t>
            </a:r>
            <a:r>
              <a:rPr lang="it-IT" dirty="0" err="1"/>
              <a:t>ps</a:t>
            </a:r>
            <a:r>
              <a:rPr lang="it-IT" dirty="0"/>
              <a:t> (immagina di dividere il pacchetto in 6 parti). Ciò permette di ottenere una sovrapposizione dei vertici pari a quella della situazione attuale dell’LHC. In questo modo la prestazione del </a:t>
            </a:r>
            <a:r>
              <a:rPr lang="it-IT" dirty="0" err="1"/>
              <a:t>tracker</a:t>
            </a:r>
            <a:r>
              <a:rPr lang="it-IT" dirty="0"/>
              <a:t> rimane la stessa, ma il numero di eventi è aumentato.</a:t>
            </a:r>
          </a:p>
        </p:txBody>
      </p:sp>
      <p:sp>
        <p:nvSpPr>
          <p:cNvPr id="4" name="Segnaposto numero diapositiva 3"/>
          <p:cNvSpPr>
            <a:spLocks noGrp="1"/>
          </p:cNvSpPr>
          <p:nvPr>
            <p:ph type="sldNum" sz="quarter" idx="10"/>
          </p:nvPr>
        </p:nvSpPr>
        <p:spPr/>
        <p:txBody>
          <a:bodyPr/>
          <a:lstStyle/>
          <a:p>
            <a:fld id="{4FE52461-5C80-42DD-9222-4B58ED93CA71}" type="slidenum">
              <a:rPr lang="it-IT" smtClean="0"/>
              <a:t>3</a:t>
            </a:fld>
            <a:endParaRPr lang="it-IT"/>
          </a:p>
        </p:txBody>
      </p:sp>
    </p:spTree>
    <p:extLst>
      <p:ext uri="{BB962C8B-B14F-4D97-AF65-F5344CB8AC3E}">
        <p14:creationId xmlns:p14="http://schemas.microsoft.com/office/powerpoint/2010/main" val="2649357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I sensori che sono stati proposti per essere implementati nell’ ETL (</a:t>
            </a:r>
            <a:r>
              <a:rPr lang="it-IT" sz="1200" kern="1200" dirty="0" err="1">
                <a:solidFill>
                  <a:schemeClr val="tx1"/>
                </a:solidFill>
                <a:effectLst/>
                <a:latin typeface="+mn-lt"/>
                <a:ea typeface="+mn-ea"/>
                <a:cs typeface="+mn-cs"/>
              </a:rPr>
              <a:t>Endcap</a:t>
            </a:r>
            <a:r>
              <a:rPr lang="it-IT" sz="1200" kern="1200" dirty="0">
                <a:solidFill>
                  <a:schemeClr val="tx1"/>
                </a:solidFill>
                <a:effectLst/>
                <a:latin typeface="+mn-lt"/>
                <a:ea typeface="+mn-ea"/>
                <a:cs typeface="+mn-cs"/>
              </a:rPr>
              <a:t> Timing </a:t>
            </a:r>
            <a:r>
              <a:rPr lang="it-IT" sz="1200" kern="1200" dirty="0" err="1">
                <a:solidFill>
                  <a:schemeClr val="tx1"/>
                </a:solidFill>
                <a:effectLst/>
                <a:latin typeface="+mn-lt"/>
                <a:ea typeface="+mn-ea"/>
                <a:cs typeface="+mn-cs"/>
              </a:rPr>
              <a:t>Layer</a:t>
            </a:r>
            <a:r>
              <a:rPr lang="it-IT" sz="1200" kern="1200" dirty="0">
                <a:solidFill>
                  <a:schemeClr val="tx1"/>
                </a:solidFill>
                <a:effectLst/>
                <a:latin typeface="+mn-lt"/>
                <a:ea typeface="+mn-ea"/>
                <a:cs typeface="+mn-cs"/>
              </a:rPr>
              <a:t>) sono i cosiddetti UFSD (Ultra Fast </a:t>
            </a:r>
            <a:r>
              <a:rPr lang="it-IT" sz="1200" kern="1200" dirty="0" err="1">
                <a:solidFill>
                  <a:schemeClr val="tx1"/>
                </a:solidFill>
                <a:effectLst/>
                <a:latin typeface="+mn-lt"/>
                <a:ea typeface="+mn-ea"/>
                <a:cs typeface="+mn-cs"/>
              </a:rPr>
              <a:t>Silicon</a:t>
            </a:r>
            <a:r>
              <a:rPr lang="it-IT" sz="1200" kern="1200" dirty="0">
                <a:solidFill>
                  <a:schemeClr val="tx1"/>
                </a:solidFill>
                <a:effectLst/>
                <a:latin typeface="+mn-lt"/>
                <a:ea typeface="+mn-ea"/>
                <a:cs typeface="+mn-cs"/>
              </a:rPr>
              <a:t> Detectors), essi si basano sulla tecnologia Low-Gain </a:t>
            </a:r>
            <a:r>
              <a:rPr lang="it-IT" sz="1200" kern="1200" dirty="0" err="1">
                <a:solidFill>
                  <a:schemeClr val="tx1"/>
                </a:solidFill>
                <a:effectLst/>
                <a:latin typeface="+mn-lt"/>
                <a:ea typeface="+mn-ea"/>
                <a:cs typeface="+mn-cs"/>
              </a:rPr>
              <a:t>Avalanche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Diode</a:t>
            </a:r>
            <a:r>
              <a:rPr lang="it-IT" sz="1200" kern="1200" dirty="0">
                <a:solidFill>
                  <a:schemeClr val="tx1"/>
                </a:solidFill>
                <a:effectLst/>
                <a:latin typeface="+mn-lt"/>
                <a:ea typeface="+mn-ea"/>
                <a:cs typeface="+mn-cs"/>
              </a:rPr>
              <a:t> (LGAD): sono dei sensori al silicio molto sottili (≈ 50 µm) caratterizzati da un guadagno interno moderato (≈20). Grazie a tale guadagno, e all’effetto di moltiplicazione a valanga che ne deriva, il fronte di salita del segnale è molto veloce, e questo si traduce in un’ottima risoluzione temporale (circa 30 </a:t>
            </a:r>
            <a:r>
              <a:rPr lang="it-IT" sz="1200" kern="1200" dirty="0" err="1">
                <a:solidFill>
                  <a:schemeClr val="tx1"/>
                </a:solidFill>
                <a:effectLst/>
                <a:latin typeface="+mn-lt"/>
                <a:ea typeface="+mn-ea"/>
                <a:cs typeface="+mn-cs"/>
              </a:rPr>
              <a:t>ps</a:t>
            </a:r>
            <a:r>
              <a:rPr lang="it-IT" sz="1200" kern="1200" dirty="0">
                <a:solidFill>
                  <a:schemeClr val="tx1"/>
                </a:solidFill>
                <a:effectLst/>
                <a:latin typeface="+mn-lt"/>
                <a:ea typeface="+mn-ea"/>
                <a:cs typeface="+mn-cs"/>
              </a:rPr>
              <a:t>).</a:t>
            </a:r>
          </a:p>
          <a:p>
            <a:r>
              <a:rPr lang="it-IT" sz="1200" kern="1200" dirty="0">
                <a:solidFill>
                  <a:schemeClr val="tx1"/>
                </a:solidFill>
                <a:effectLst/>
                <a:latin typeface="+mn-lt"/>
                <a:ea typeface="+mn-ea"/>
                <a:cs typeface="+mn-cs"/>
              </a:rPr>
              <a:t>La moltiplicazione della carica nei sensori al silicio avviene tramite il processo a valanga in cui una carica iniziale che si trova in un campo elettrico di circa 300 </a:t>
            </a:r>
            <a:r>
              <a:rPr lang="it-IT" sz="1200" kern="1200" dirty="0" err="1">
                <a:solidFill>
                  <a:schemeClr val="tx1"/>
                </a:solidFill>
                <a:effectLst/>
                <a:latin typeface="+mn-lt"/>
                <a:ea typeface="+mn-ea"/>
                <a:cs typeface="+mn-cs"/>
              </a:rPr>
              <a:t>kV</a:t>
            </a:r>
            <a:r>
              <a:rPr lang="it-IT" sz="1200" kern="1200" dirty="0">
                <a:solidFill>
                  <a:schemeClr val="tx1"/>
                </a:solidFill>
                <a:effectLst/>
                <a:latin typeface="+mn-lt"/>
                <a:ea typeface="+mn-ea"/>
                <a:cs typeface="+mn-cs"/>
              </a:rPr>
              <a:t>/cm acquisisce un’energia cinetica tale da produrre coppie elettrone-lacuna per ionizzazione. Queste a loro volta acquistano energia grazie al campo elettrico e generano altre cariche, per questo viene chiamata “moltiplicazione a valanga”. Il guadagno può essere definito come il rapporto tra il numero di coppie prodotte dopo una certa lunghezza e il numero di coppie iniziali. Visto che valori di campo elettrico così elevati si ottengono implementando una densità di carica di circa 10</a:t>
            </a:r>
            <a:r>
              <a:rPr lang="it-IT" sz="1200" kern="1200" baseline="30000" dirty="0">
                <a:solidFill>
                  <a:schemeClr val="tx1"/>
                </a:solidFill>
                <a:effectLst/>
                <a:latin typeface="+mn-lt"/>
                <a:ea typeface="+mn-ea"/>
                <a:cs typeface="+mn-cs"/>
              </a:rPr>
              <a:t>16</a:t>
            </a:r>
            <a:r>
              <a:rPr lang="it-IT" sz="1200" kern="1200" dirty="0">
                <a:solidFill>
                  <a:schemeClr val="tx1"/>
                </a:solidFill>
                <a:effectLst/>
                <a:latin typeface="+mn-lt"/>
                <a:ea typeface="+mn-ea"/>
                <a:cs typeface="+mn-cs"/>
              </a:rPr>
              <a:t>/cm</a:t>
            </a:r>
            <a:r>
              <a:rPr lang="it-IT" sz="1200" kern="1200" baseline="30000" dirty="0">
                <a:solidFill>
                  <a:schemeClr val="tx1"/>
                </a:solidFill>
                <a:effectLst/>
                <a:latin typeface="+mn-lt"/>
                <a:ea typeface="+mn-ea"/>
                <a:cs typeface="+mn-cs"/>
              </a:rPr>
              <a:t>3</a:t>
            </a:r>
            <a:r>
              <a:rPr lang="it-IT" sz="1200" kern="1200" dirty="0">
                <a:solidFill>
                  <a:schemeClr val="tx1"/>
                </a:solidFill>
                <a:effectLst/>
                <a:latin typeface="+mn-lt"/>
                <a:ea typeface="+mn-ea"/>
                <a:cs typeface="+mn-cs"/>
              </a:rPr>
              <a:t>, il design degli LGAD è quello di un sensore al silicio tradizionale con l’aggiunta di uno strato sottile e molto drogato detto gain </a:t>
            </a:r>
            <a:r>
              <a:rPr lang="it-IT" sz="1200" kern="1200" dirty="0" err="1">
                <a:solidFill>
                  <a:schemeClr val="tx1"/>
                </a:solidFill>
                <a:effectLst/>
                <a:latin typeface="+mn-lt"/>
                <a:ea typeface="+mn-ea"/>
                <a:cs typeface="+mn-cs"/>
              </a:rPr>
              <a:t>layer</a:t>
            </a:r>
            <a:r>
              <a:rPr lang="it-IT" sz="1200" kern="1200" dirty="0">
                <a:solidFill>
                  <a:schemeClr val="tx1"/>
                </a:solidFill>
                <a:effectLst/>
                <a:latin typeface="+mn-lt"/>
                <a:ea typeface="+mn-ea"/>
                <a:cs typeface="+mn-cs"/>
              </a:rPr>
              <a:t>.</a:t>
            </a:r>
          </a:p>
          <a:p>
            <a:r>
              <a:rPr lang="it-IT" sz="1200" kern="1200" dirty="0">
                <a:solidFill>
                  <a:schemeClr val="tx1"/>
                </a:solidFill>
                <a:effectLst/>
                <a:latin typeface="+mn-lt"/>
                <a:ea typeface="+mn-ea"/>
                <a:cs typeface="+mn-cs"/>
              </a:rPr>
              <a:t>Il sensore è quindi suddiviso in due regioni: gran parte del volume del sensore è occupata da una regione a basso campo elettrico detta bulk, a cui si aggiunge un piccolo strato di moltiplicazione con un campo elettrico molto elevato che è appunto il gain </a:t>
            </a:r>
            <a:r>
              <a:rPr lang="it-IT" sz="1200" kern="1200" dirty="0" err="1">
                <a:solidFill>
                  <a:schemeClr val="tx1"/>
                </a:solidFill>
                <a:effectLst/>
                <a:latin typeface="+mn-lt"/>
                <a:ea typeface="+mn-ea"/>
                <a:cs typeface="+mn-cs"/>
              </a:rPr>
              <a:t>layer</a:t>
            </a:r>
            <a:r>
              <a:rPr lang="it-IT" sz="1200" kern="1200" dirty="0">
                <a:solidFill>
                  <a:schemeClr val="tx1"/>
                </a:solidFill>
                <a:effectLst/>
                <a:latin typeface="+mn-lt"/>
                <a:ea typeface="+mn-ea"/>
                <a:cs typeface="+mn-cs"/>
              </a:rPr>
              <a:t>.</a:t>
            </a:r>
          </a:p>
          <a:p>
            <a:r>
              <a:rPr lang="it-IT" sz="1200" kern="1200" dirty="0">
                <a:solidFill>
                  <a:schemeClr val="tx1"/>
                </a:solidFill>
                <a:effectLst/>
                <a:latin typeface="+mn-lt"/>
                <a:ea typeface="+mn-ea"/>
                <a:cs typeface="+mn-cs"/>
              </a:rPr>
              <a:t>Perché il guadagno del sensore deve essere moderato? Il </a:t>
            </a:r>
            <a:r>
              <a:rPr lang="it-IT" sz="1200" kern="1200" dirty="0" err="1">
                <a:solidFill>
                  <a:schemeClr val="tx1"/>
                </a:solidFill>
                <a:effectLst/>
                <a:latin typeface="+mn-lt"/>
                <a:ea typeface="+mn-ea"/>
                <a:cs typeface="+mn-cs"/>
              </a:rPr>
              <a:t>Signal</a:t>
            </a:r>
            <a:r>
              <a:rPr lang="it-IT" sz="1200" kern="1200" dirty="0">
                <a:solidFill>
                  <a:schemeClr val="tx1"/>
                </a:solidFill>
                <a:effectLst/>
                <a:latin typeface="+mn-lt"/>
                <a:ea typeface="+mn-ea"/>
                <a:cs typeface="+mn-cs"/>
              </a:rPr>
              <a:t> to </a:t>
            </a:r>
            <a:r>
              <a:rPr lang="it-IT" sz="1200" kern="1200" dirty="0" err="1">
                <a:solidFill>
                  <a:schemeClr val="tx1"/>
                </a:solidFill>
                <a:effectLst/>
                <a:latin typeface="+mn-lt"/>
                <a:ea typeface="+mn-ea"/>
                <a:cs typeface="+mn-cs"/>
              </a:rPr>
              <a:t>Noise</a:t>
            </a:r>
            <a:r>
              <a:rPr lang="it-IT" sz="1200" kern="1200" dirty="0">
                <a:solidFill>
                  <a:schemeClr val="tx1"/>
                </a:solidFill>
                <a:effectLst/>
                <a:latin typeface="+mn-lt"/>
                <a:ea typeface="+mn-ea"/>
                <a:cs typeface="+mn-cs"/>
              </a:rPr>
              <a:t> Ratio (SNR) aumenta all’aumentare del guadagno per cui si potrebbe pensare che più il guadagno è grande meglio è. In realtà questo avviene solo fino a un certo valore del gain, oltre questo valore il rumore aumenta molto più velocemente del segnale e ciò rovina il SNR.</a:t>
            </a:r>
            <a:endParaRPr lang="it-IT" dirty="0"/>
          </a:p>
        </p:txBody>
      </p:sp>
      <p:sp>
        <p:nvSpPr>
          <p:cNvPr id="4" name="Segnaposto numero diapositiva 3"/>
          <p:cNvSpPr>
            <a:spLocks noGrp="1"/>
          </p:cNvSpPr>
          <p:nvPr>
            <p:ph type="sldNum" sz="quarter" idx="10"/>
          </p:nvPr>
        </p:nvSpPr>
        <p:spPr/>
        <p:txBody>
          <a:bodyPr/>
          <a:lstStyle/>
          <a:p>
            <a:fld id="{4FE52461-5C80-42DD-9222-4B58ED93CA71}" type="slidenum">
              <a:rPr lang="it-IT" smtClean="0"/>
              <a:t>4</a:t>
            </a:fld>
            <a:endParaRPr lang="it-IT"/>
          </a:p>
        </p:txBody>
      </p:sp>
    </p:spTree>
    <p:extLst>
      <p:ext uri="{BB962C8B-B14F-4D97-AF65-F5344CB8AC3E}">
        <p14:creationId xmlns:p14="http://schemas.microsoft.com/office/powerpoint/2010/main" val="189387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Per poter essere usati nella regione di </a:t>
                </a:r>
                <a:r>
                  <a:rPr lang="it-IT" sz="1200" kern="1200" dirty="0" err="1">
                    <a:solidFill>
                      <a:schemeClr val="tx1"/>
                    </a:solidFill>
                    <a:effectLst/>
                    <a:latin typeface="+mn-lt"/>
                    <a:ea typeface="+mn-ea"/>
                    <a:cs typeface="+mn-cs"/>
                  </a:rPr>
                  <a:t>Endcap</a:t>
                </a:r>
                <a:r>
                  <a:rPr lang="it-IT" sz="1200" kern="1200" dirty="0">
                    <a:solidFill>
                      <a:schemeClr val="tx1"/>
                    </a:solidFill>
                    <a:effectLst/>
                    <a:latin typeface="+mn-lt"/>
                    <a:ea typeface="+mn-ea"/>
                    <a:cs typeface="+mn-cs"/>
                  </a:rPr>
                  <a:t> del Timing Detector di CMS è necessario che questi sensori sopravvivano a </a:t>
                </a:r>
                <a:r>
                  <a:rPr lang="it-IT" sz="1200" kern="1200" dirty="0" err="1">
                    <a:solidFill>
                      <a:schemeClr val="tx1"/>
                    </a:solidFill>
                    <a:effectLst/>
                    <a:latin typeface="+mn-lt"/>
                    <a:ea typeface="+mn-ea"/>
                    <a:cs typeface="+mn-cs"/>
                  </a:rPr>
                  <a:t>fluenze</a:t>
                </a:r>
                <a:r>
                  <a:rPr lang="it-IT" sz="1200" kern="1200" dirty="0">
                    <a:solidFill>
                      <a:schemeClr val="tx1"/>
                    </a:solidFill>
                    <a:effectLst/>
                    <a:latin typeface="+mn-lt"/>
                    <a:ea typeface="+mn-ea"/>
                    <a:cs typeface="+mn-cs"/>
                  </a:rPr>
                  <a:t> di radiazione di circa 3</a:t>
                </a:r>
                <a14:m>
                  <m:oMath xmlns:m="http://schemas.openxmlformats.org/officeDocument/2006/math">
                    <m:r>
                      <a:rPr lang="it-IT" sz="1200" i="1" kern="1200">
                        <a:solidFill>
                          <a:schemeClr val="tx1"/>
                        </a:solidFill>
                        <a:effectLst/>
                        <a:latin typeface="Cambria Math" panose="02040503050406030204" pitchFamily="18" charset="0"/>
                        <a:ea typeface="+mn-ea"/>
                        <a:cs typeface="+mn-cs"/>
                      </a:rPr>
                      <m:t>∙</m:t>
                    </m:r>
                  </m:oMath>
                </a14:m>
                <a:r>
                  <a:rPr lang="it-IT" sz="1200" kern="1200" dirty="0">
                    <a:solidFill>
                      <a:schemeClr val="tx1"/>
                    </a:solidFill>
                    <a:effectLst/>
                    <a:latin typeface="+mn-lt"/>
                    <a:ea typeface="+mn-ea"/>
                    <a:cs typeface="+mn-cs"/>
                  </a:rPr>
                  <a:t>10</a:t>
                </a:r>
                <a:r>
                  <a:rPr lang="it-IT" sz="1200" kern="1200" baseline="30000" dirty="0">
                    <a:solidFill>
                      <a:schemeClr val="tx1"/>
                    </a:solidFill>
                    <a:effectLst/>
                    <a:latin typeface="+mn-lt"/>
                    <a:ea typeface="+mn-ea"/>
                    <a:cs typeface="+mn-cs"/>
                  </a:rPr>
                  <a:t>15</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n</a:t>
                </a:r>
                <a:r>
                  <a:rPr lang="it-IT" sz="1200" kern="1200" baseline="-25000" dirty="0" err="1">
                    <a:solidFill>
                      <a:schemeClr val="tx1"/>
                    </a:solidFill>
                    <a:effectLst/>
                    <a:latin typeface="+mn-lt"/>
                    <a:ea typeface="+mn-ea"/>
                    <a:cs typeface="+mn-cs"/>
                  </a:rPr>
                  <a:t>eq</a:t>
                </a:r>
                <a:r>
                  <a:rPr lang="it-IT" sz="1200" kern="1200" dirty="0">
                    <a:solidFill>
                      <a:schemeClr val="tx1"/>
                    </a:solidFill>
                    <a:effectLst/>
                    <a:latin typeface="+mn-lt"/>
                    <a:ea typeface="+mn-ea"/>
                    <a:cs typeface="+mn-cs"/>
                  </a:rPr>
                  <a:t>/cm</a:t>
                </a:r>
                <a:r>
                  <a:rPr lang="it-IT" sz="1200" kern="1200" baseline="30000" dirty="0">
                    <a:solidFill>
                      <a:schemeClr val="tx1"/>
                    </a:solidFill>
                    <a:effectLst/>
                    <a:latin typeface="+mn-lt"/>
                    <a:ea typeface="+mn-ea"/>
                    <a:cs typeface="+mn-cs"/>
                  </a:rPr>
                  <a:t>2</a:t>
                </a:r>
                <a:r>
                  <a:rPr lang="it-IT" sz="1200" kern="1200" dirty="0">
                    <a:solidFill>
                      <a:schemeClr val="tx1"/>
                    </a:solidFill>
                    <a:effectLst/>
                    <a:latin typeface="+mn-lt"/>
                    <a:ea typeface="+mn-ea"/>
                    <a:cs typeface="+mn-cs"/>
                  </a:rPr>
                  <a:t>. UFSD sottoposti a radiazioni di tale entità possono manifestare varie problematiche, ad esempio: </a:t>
                </a:r>
              </a:p>
              <a:p>
                <a:r>
                  <a:rPr lang="it-IT" sz="1200" b="1" u="sng" kern="1200" dirty="0">
                    <a:solidFill>
                      <a:schemeClr val="tx1"/>
                    </a:solidFill>
                    <a:effectLst/>
                    <a:latin typeface="+mn-lt"/>
                    <a:ea typeface="+mn-ea"/>
                    <a:cs typeface="+mn-cs"/>
                  </a:rPr>
                  <a:t>Aumento della corrente di buio</a:t>
                </a:r>
                <a:r>
                  <a:rPr lang="it-IT" sz="1200" kern="1200" dirty="0">
                    <a:solidFill>
                      <a:schemeClr val="tx1"/>
                    </a:solidFill>
                    <a:effectLst/>
                    <a:latin typeface="+mn-lt"/>
                    <a:ea typeface="+mn-ea"/>
                    <a:cs typeface="+mn-cs"/>
                  </a:rPr>
                  <a:t>: (questo aumento è dovuto anche alla presenza del guadagno), il quale porta a una crescita del rumore </a:t>
                </a:r>
                <a:r>
                  <a:rPr lang="it-IT" sz="1200" kern="1200" dirty="0" err="1">
                    <a:solidFill>
                      <a:schemeClr val="tx1"/>
                    </a:solidFill>
                    <a:effectLst/>
                    <a:latin typeface="+mn-lt"/>
                    <a:ea typeface="+mn-ea"/>
                    <a:cs typeface="+mn-cs"/>
                  </a:rPr>
                  <a:t>shot</a:t>
                </a:r>
                <a:r>
                  <a:rPr lang="it-IT" sz="1200" kern="1200" dirty="0">
                    <a:solidFill>
                      <a:schemeClr val="tx1"/>
                    </a:solidFill>
                    <a:effectLst/>
                    <a:latin typeface="+mn-lt"/>
                    <a:ea typeface="+mn-ea"/>
                    <a:cs typeface="+mn-cs"/>
                  </a:rPr>
                  <a:t>. Infatti il rumore </a:t>
                </a:r>
                <a:r>
                  <a:rPr lang="it-IT" sz="1200" kern="1200" dirty="0" err="1">
                    <a:solidFill>
                      <a:schemeClr val="tx1"/>
                    </a:solidFill>
                    <a:effectLst/>
                    <a:latin typeface="+mn-lt"/>
                    <a:ea typeface="+mn-ea"/>
                    <a:cs typeface="+mn-cs"/>
                  </a:rPr>
                  <a:t>shot</a:t>
                </a:r>
                <a:r>
                  <a:rPr lang="it-IT" sz="1200" kern="1200" dirty="0">
                    <a:solidFill>
                      <a:schemeClr val="tx1"/>
                    </a:solidFill>
                    <a:effectLst/>
                    <a:latin typeface="+mn-lt"/>
                    <a:ea typeface="+mn-ea"/>
                    <a:cs typeface="+mn-cs"/>
                  </a:rPr>
                  <a:t> è associato alla statistica che governa la corrente di buio, per cui all’aumentare della corrente aumenta anche il rumore. È importante specificare che la corrente a cui si sta facendo riferimento è quella del bulk, non quella di superficie. Per risolvere questo problema si può: raffreddare il sensore per ridurre la corrente di buio, oppure usare un sensore sottile il quale permette di lavorare a tensioni più basse.</a:t>
                </a:r>
              </a:p>
              <a:p>
                <a:r>
                  <a:rPr lang="it-IT" sz="1200" b="1" u="sng" kern="1200" dirty="0">
                    <a:solidFill>
                      <a:schemeClr val="tx1"/>
                    </a:solidFill>
                    <a:effectLst/>
                    <a:latin typeface="+mn-lt"/>
                    <a:ea typeface="+mn-ea"/>
                    <a:cs typeface="+mn-cs"/>
                  </a:rPr>
                  <a:t>Riduzione della concentrazione di droganti nel gain </a:t>
                </a:r>
                <a:r>
                  <a:rPr lang="it-IT" sz="1200" b="1" u="sng" kern="1200" dirty="0" err="1">
                    <a:solidFill>
                      <a:schemeClr val="tx1"/>
                    </a:solidFill>
                    <a:effectLst/>
                    <a:latin typeface="+mn-lt"/>
                    <a:ea typeface="+mn-ea"/>
                    <a:cs typeface="+mn-cs"/>
                  </a:rPr>
                  <a:t>layer</a:t>
                </a:r>
                <a:r>
                  <a:rPr lang="it-IT" sz="1200" kern="1200" dirty="0">
                    <a:solidFill>
                      <a:schemeClr val="tx1"/>
                    </a:solidFill>
                    <a:effectLst/>
                    <a:latin typeface="+mn-lt"/>
                    <a:ea typeface="+mn-ea"/>
                    <a:cs typeface="+mn-cs"/>
                  </a:rPr>
                  <a:t>, che comporta una diminuzione del guadagno e conseguente riduzione del segnale. La concentrazione di droganti (accettori poiché il gain </a:t>
                </a:r>
                <a:r>
                  <a:rPr lang="it-IT" sz="1200" kern="1200" dirty="0" err="1">
                    <a:solidFill>
                      <a:schemeClr val="tx1"/>
                    </a:solidFill>
                    <a:effectLst/>
                    <a:latin typeface="+mn-lt"/>
                    <a:ea typeface="+mn-ea"/>
                    <a:cs typeface="+mn-cs"/>
                  </a:rPr>
                  <a:t>layer</a:t>
                </a:r>
                <a:r>
                  <a:rPr lang="it-IT" sz="1200" kern="1200" dirty="0">
                    <a:solidFill>
                      <a:schemeClr val="tx1"/>
                    </a:solidFill>
                    <a:effectLst/>
                    <a:latin typeface="+mn-lt"/>
                    <a:ea typeface="+mn-ea"/>
                    <a:cs typeface="+mn-cs"/>
                  </a:rPr>
                  <a:t> è drogato col Boro) al variare della </a:t>
                </a:r>
                <a:r>
                  <a:rPr lang="it-IT" sz="1200" kern="1200" dirty="0" err="1">
                    <a:solidFill>
                      <a:schemeClr val="tx1"/>
                    </a:solidFill>
                    <a:effectLst/>
                    <a:latin typeface="+mn-lt"/>
                    <a:ea typeface="+mn-ea"/>
                    <a:cs typeface="+mn-cs"/>
                  </a:rPr>
                  <a:t>fluenza</a:t>
                </a:r>
                <a:r>
                  <a:rPr lang="it-IT" sz="1200" kern="1200" dirty="0">
                    <a:solidFill>
                      <a:schemeClr val="tx1"/>
                    </a:solidFill>
                    <a:effectLst/>
                    <a:latin typeface="+mn-lt"/>
                    <a:ea typeface="+mn-ea"/>
                    <a:cs typeface="+mn-cs"/>
                  </a:rPr>
                  <a:t> presenta due effetti opposti dalla seguente equazione:</a:t>
                </a:r>
              </a:p>
              <a:p>
                <a14:m>
                  <m:oMath xmlns:m="http://schemas.openxmlformats.org/officeDocument/2006/math">
                    <m:sSub>
                      <m:sSubPr>
                        <m:ctrlPr>
                          <a:rPr lang="it-IT" sz="1200" i="1" kern="1200">
                            <a:solidFill>
                              <a:schemeClr val="tx1"/>
                            </a:solidFill>
                            <a:effectLst/>
                            <a:latin typeface="Cambria Math" panose="02040503050406030204" pitchFamily="18" charset="0"/>
                            <a:ea typeface="+mn-ea"/>
                            <a:cs typeface="+mn-cs"/>
                          </a:rPr>
                        </m:ctrlPr>
                      </m:sSubPr>
                      <m:e>
                        <m:r>
                          <a:rPr lang="it-IT" sz="1200" i="1" kern="1200">
                            <a:solidFill>
                              <a:schemeClr val="tx1"/>
                            </a:solidFill>
                            <a:effectLst/>
                            <a:latin typeface="Cambria Math" panose="02040503050406030204" pitchFamily="18" charset="0"/>
                            <a:ea typeface="+mn-ea"/>
                            <a:cs typeface="+mn-cs"/>
                          </a:rPr>
                          <m:t>𝑁</m:t>
                        </m:r>
                      </m:e>
                      <m:sub>
                        <m:r>
                          <a:rPr lang="it-IT" sz="1200" i="1" kern="1200">
                            <a:solidFill>
                              <a:schemeClr val="tx1"/>
                            </a:solidFill>
                            <a:effectLst/>
                            <a:latin typeface="Cambria Math" panose="02040503050406030204" pitchFamily="18" charset="0"/>
                            <a:ea typeface="+mn-ea"/>
                            <a:cs typeface="+mn-cs"/>
                          </a:rPr>
                          <m:t>𝐴</m:t>
                        </m:r>
                      </m:sub>
                    </m:sSub>
                    <m:d>
                      <m:dPr>
                        <m:ctrlPr>
                          <a:rPr lang="it-IT" sz="1200" i="1" kern="1200">
                            <a:solidFill>
                              <a:schemeClr val="tx1"/>
                            </a:solidFill>
                            <a:effectLst/>
                            <a:latin typeface="Cambria Math" panose="02040503050406030204" pitchFamily="18" charset="0"/>
                            <a:ea typeface="+mn-ea"/>
                            <a:cs typeface="+mn-cs"/>
                          </a:rPr>
                        </m:ctrlPr>
                      </m:dPr>
                      <m:e>
                        <m:r>
                          <a:rPr lang="it-IT" sz="1200" i="1" kern="1200">
                            <a:solidFill>
                              <a:schemeClr val="tx1"/>
                            </a:solidFill>
                            <a:effectLst/>
                            <a:latin typeface="Cambria Math" panose="02040503050406030204" pitchFamily="18" charset="0"/>
                            <a:ea typeface="+mn-ea"/>
                            <a:cs typeface="+mn-cs"/>
                          </a:rPr>
                          <m:t>𝜑</m:t>
                        </m:r>
                      </m:e>
                    </m:d>
                    <m:r>
                      <a:rPr lang="it-IT" sz="1200" i="1" kern="1200">
                        <a:solidFill>
                          <a:schemeClr val="tx1"/>
                        </a:solidFill>
                        <a:effectLst/>
                        <a:latin typeface="Cambria Math" panose="02040503050406030204" pitchFamily="18" charset="0"/>
                        <a:ea typeface="+mn-ea"/>
                        <a:cs typeface="+mn-cs"/>
                      </a:rPr>
                      <m:t>= </m:t>
                    </m:r>
                    <m:sSub>
                      <m:sSubPr>
                        <m:ctrlPr>
                          <a:rPr lang="it-IT" sz="1200" i="1" kern="1200">
                            <a:solidFill>
                              <a:schemeClr val="tx1"/>
                            </a:solidFill>
                            <a:effectLst/>
                            <a:latin typeface="Cambria Math" panose="02040503050406030204" pitchFamily="18" charset="0"/>
                            <a:ea typeface="+mn-ea"/>
                            <a:cs typeface="+mn-cs"/>
                          </a:rPr>
                        </m:ctrlPr>
                      </m:sSubPr>
                      <m:e>
                        <m:r>
                          <a:rPr lang="it-IT" sz="1200" i="1" kern="1200">
                            <a:solidFill>
                              <a:schemeClr val="tx1"/>
                            </a:solidFill>
                            <a:effectLst/>
                            <a:latin typeface="Cambria Math" panose="02040503050406030204" pitchFamily="18" charset="0"/>
                            <a:ea typeface="+mn-ea"/>
                            <a:cs typeface="+mn-cs"/>
                          </a:rPr>
                          <m:t>𝑔</m:t>
                        </m:r>
                      </m:e>
                      <m:sub>
                        <m:r>
                          <a:rPr lang="it-IT" sz="1200" i="1" kern="1200">
                            <a:solidFill>
                              <a:schemeClr val="tx1"/>
                            </a:solidFill>
                            <a:effectLst/>
                            <a:latin typeface="Cambria Math" panose="02040503050406030204" pitchFamily="18" charset="0"/>
                            <a:ea typeface="+mn-ea"/>
                            <a:cs typeface="+mn-cs"/>
                          </a:rPr>
                          <m:t>𝑒𝑓𝑓</m:t>
                        </m:r>
                      </m:sub>
                    </m:sSub>
                    <m:r>
                      <a:rPr lang="it-IT" sz="1200" i="1" kern="1200">
                        <a:solidFill>
                          <a:schemeClr val="tx1"/>
                        </a:solidFill>
                        <a:effectLst/>
                        <a:latin typeface="Cambria Math" panose="02040503050406030204" pitchFamily="18" charset="0"/>
                        <a:ea typeface="+mn-ea"/>
                        <a:cs typeface="+mn-cs"/>
                      </a:rPr>
                      <m:t>𝜑</m:t>
                    </m:r>
                    <m:r>
                      <a:rPr lang="it-IT" sz="1200" i="1" kern="1200">
                        <a:solidFill>
                          <a:schemeClr val="tx1"/>
                        </a:solidFill>
                        <a:effectLst/>
                        <a:latin typeface="Cambria Math" panose="02040503050406030204" pitchFamily="18" charset="0"/>
                        <a:ea typeface="+mn-ea"/>
                        <a:cs typeface="+mn-cs"/>
                      </a:rPr>
                      <m:t>+ </m:t>
                    </m:r>
                    <m:sSub>
                      <m:sSubPr>
                        <m:ctrlPr>
                          <a:rPr lang="it-IT" sz="1200" i="1" kern="1200">
                            <a:solidFill>
                              <a:schemeClr val="tx1"/>
                            </a:solidFill>
                            <a:effectLst/>
                            <a:latin typeface="Cambria Math" panose="02040503050406030204" pitchFamily="18" charset="0"/>
                            <a:ea typeface="+mn-ea"/>
                            <a:cs typeface="+mn-cs"/>
                          </a:rPr>
                        </m:ctrlPr>
                      </m:sSubPr>
                      <m:e>
                        <m:r>
                          <a:rPr lang="it-IT" sz="1200" i="1" kern="1200">
                            <a:solidFill>
                              <a:schemeClr val="tx1"/>
                            </a:solidFill>
                            <a:effectLst/>
                            <a:latin typeface="Cambria Math" panose="02040503050406030204" pitchFamily="18" charset="0"/>
                            <a:ea typeface="+mn-ea"/>
                            <a:cs typeface="+mn-cs"/>
                          </a:rPr>
                          <m:t>𝑁</m:t>
                        </m:r>
                      </m:e>
                      <m:sub>
                        <m:r>
                          <a:rPr lang="it-IT" sz="1200" i="1" kern="1200">
                            <a:solidFill>
                              <a:schemeClr val="tx1"/>
                            </a:solidFill>
                            <a:effectLst/>
                            <a:latin typeface="Cambria Math" panose="02040503050406030204" pitchFamily="18" charset="0"/>
                            <a:ea typeface="+mn-ea"/>
                            <a:cs typeface="+mn-cs"/>
                          </a:rPr>
                          <m:t>𝐴</m:t>
                        </m:r>
                      </m:sub>
                    </m:sSub>
                    <m:r>
                      <a:rPr lang="it-IT" sz="1200" i="1" kern="1200">
                        <a:solidFill>
                          <a:schemeClr val="tx1"/>
                        </a:solidFill>
                        <a:effectLst/>
                        <a:latin typeface="Cambria Math" panose="02040503050406030204" pitchFamily="18" charset="0"/>
                        <a:ea typeface="+mn-ea"/>
                        <a:cs typeface="+mn-cs"/>
                      </a:rPr>
                      <m:t>(0)</m:t>
                    </m:r>
                    <m:sSup>
                      <m:sSupPr>
                        <m:ctrlPr>
                          <a:rPr lang="it-IT" sz="1200" i="1" kern="1200">
                            <a:solidFill>
                              <a:schemeClr val="tx1"/>
                            </a:solidFill>
                            <a:effectLst/>
                            <a:latin typeface="Cambria Math" panose="02040503050406030204" pitchFamily="18" charset="0"/>
                            <a:ea typeface="+mn-ea"/>
                            <a:cs typeface="+mn-cs"/>
                          </a:rPr>
                        </m:ctrlPr>
                      </m:sSupPr>
                      <m:e>
                        <m:r>
                          <a:rPr lang="it-IT" sz="1200" i="1" kern="1200">
                            <a:solidFill>
                              <a:schemeClr val="tx1"/>
                            </a:solidFill>
                            <a:effectLst/>
                            <a:latin typeface="Cambria Math" panose="02040503050406030204" pitchFamily="18" charset="0"/>
                            <a:ea typeface="+mn-ea"/>
                            <a:cs typeface="+mn-cs"/>
                          </a:rPr>
                          <m:t>𝑒</m:t>
                        </m:r>
                      </m:e>
                      <m:sup>
                        <m:r>
                          <a:rPr lang="it-IT" sz="1200" i="1" kern="1200">
                            <a:solidFill>
                              <a:schemeClr val="tx1"/>
                            </a:solidFill>
                            <a:effectLst/>
                            <a:latin typeface="Cambria Math" panose="02040503050406030204" pitchFamily="18" charset="0"/>
                            <a:ea typeface="+mn-ea"/>
                            <a:cs typeface="+mn-cs"/>
                          </a:rPr>
                          <m:t>−</m:t>
                        </m:r>
                        <m:r>
                          <a:rPr lang="it-IT" sz="1200" i="1" kern="1200">
                            <a:solidFill>
                              <a:schemeClr val="tx1"/>
                            </a:solidFill>
                            <a:effectLst/>
                            <a:latin typeface="Cambria Math" panose="02040503050406030204" pitchFamily="18" charset="0"/>
                            <a:ea typeface="+mn-ea"/>
                            <a:cs typeface="+mn-cs"/>
                          </a:rPr>
                          <m:t>𝑐</m:t>
                        </m:r>
                        <m:r>
                          <a:rPr lang="it-IT" sz="1200" i="1" kern="1200">
                            <a:solidFill>
                              <a:schemeClr val="tx1"/>
                            </a:solidFill>
                            <a:effectLst/>
                            <a:latin typeface="Cambria Math" panose="02040503050406030204" pitchFamily="18" charset="0"/>
                            <a:ea typeface="+mn-ea"/>
                            <a:cs typeface="+mn-cs"/>
                          </a:rPr>
                          <m:t>(</m:t>
                        </m:r>
                        <m:sSub>
                          <m:sSubPr>
                            <m:ctrlPr>
                              <a:rPr lang="it-IT" sz="1200" i="1" kern="1200">
                                <a:solidFill>
                                  <a:schemeClr val="tx1"/>
                                </a:solidFill>
                                <a:effectLst/>
                                <a:latin typeface="Cambria Math" panose="02040503050406030204" pitchFamily="18" charset="0"/>
                                <a:ea typeface="+mn-ea"/>
                                <a:cs typeface="+mn-cs"/>
                              </a:rPr>
                            </m:ctrlPr>
                          </m:sSubPr>
                          <m:e>
                            <m:r>
                              <a:rPr lang="it-IT" sz="1200" i="1" kern="1200">
                                <a:solidFill>
                                  <a:schemeClr val="tx1"/>
                                </a:solidFill>
                                <a:effectLst/>
                                <a:latin typeface="Cambria Math" panose="02040503050406030204" pitchFamily="18" charset="0"/>
                                <a:ea typeface="+mn-ea"/>
                                <a:cs typeface="+mn-cs"/>
                              </a:rPr>
                              <m:t>𝑁</m:t>
                            </m:r>
                          </m:e>
                          <m:sub>
                            <m:r>
                              <a:rPr lang="it-IT" sz="1200" i="1" kern="1200">
                                <a:solidFill>
                                  <a:schemeClr val="tx1"/>
                                </a:solidFill>
                                <a:effectLst/>
                                <a:latin typeface="Cambria Math" panose="02040503050406030204" pitchFamily="18" charset="0"/>
                                <a:ea typeface="+mn-ea"/>
                                <a:cs typeface="+mn-cs"/>
                              </a:rPr>
                              <m:t>𝐴</m:t>
                            </m:r>
                          </m:sub>
                        </m:sSub>
                        <m:d>
                          <m:dPr>
                            <m:ctrlPr>
                              <a:rPr lang="it-IT" sz="1200" i="1" kern="1200">
                                <a:solidFill>
                                  <a:schemeClr val="tx1"/>
                                </a:solidFill>
                                <a:effectLst/>
                                <a:latin typeface="Cambria Math" panose="02040503050406030204" pitchFamily="18" charset="0"/>
                                <a:ea typeface="+mn-ea"/>
                                <a:cs typeface="+mn-cs"/>
                              </a:rPr>
                            </m:ctrlPr>
                          </m:dPr>
                          <m:e>
                            <m:r>
                              <a:rPr lang="it-IT" sz="1200" i="1" kern="1200">
                                <a:solidFill>
                                  <a:schemeClr val="tx1"/>
                                </a:solidFill>
                                <a:effectLst/>
                                <a:latin typeface="Cambria Math" panose="02040503050406030204" pitchFamily="18" charset="0"/>
                                <a:ea typeface="+mn-ea"/>
                                <a:cs typeface="+mn-cs"/>
                              </a:rPr>
                              <m:t>0</m:t>
                            </m:r>
                          </m:e>
                        </m:d>
                        <m:r>
                          <a:rPr lang="it-IT" sz="1200" i="1" kern="1200">
                            <a:solidFill>
                              <a:schemeClr val="tx1"/>
                            </a:solidFill>
                            <a:effectLst/>
                            <a:latin typeface="Cambria Math" panose="02040503050406030204" pitchFamily="18" charset="0"/>
                            <a:ea typeface="+mn-ea"/>
                            <a:cs typeface="+mn-cs"/>
                          </a:rPr>
                          <m:t>)</m:t>
                        </m:r>
                        <m:r>
                          <a:rPr lang="it-IT" sz="1200" i="1" kern="1200">
                            <a:solidFill>
                              <a:schemeClr val="tx1"/>
                            </a:solidFill>
                            <a:effectLst/>
                            <a:latin typeface="Cambria Math" panose="02040503050406030204" pitchFamily="18" charset="0"/>
                            <a:ea typeface="+mn-ea"/>
                            <a:cs typeface="+mn-cs"/>
                          </a:rPr>
                          <m:t>𝜑</m:t>
                        </m:r>
                        <m:r>
                          <a:rPr lang="it-IT" sz="1200" i="1" kern="1200">
                            <a:solidFill>
                              <a:schemeClr val="tx1"/>
                            </a:solidFill>
                            <a:effectLst/>
                            <a:latin typeface="Cambria Math" panose="02040503050406030204" pitchFamily="18" charset="0"/>
                            <a:ea typeface="+mn-ea"/>
                            <a:cs typeface="+mn-cs"/>
                          </a:rPr>
                          <m:t>/</m:t>
                        </m:r>
                        <m:sSub>
                          <m:sSubPr>
                            <m:ctrlPr>
                              <a:rPr lang="it-IT" sz="1200" i="1" kern="1200">
                                <a:solidFill>
                                  <a:schemeClr val="tx1"/>
                                </a:solidFill>
                                <a:effectLst/>
                                <a:latin typeface="Cambria Math" panose="02040503050406030204" pitchFamily="18" charset="0"/>
                                <a:ea typeface="+mn-ea"/>
                                <a:cs typeface="+mn-cs"/>
                              </a:rPr>
                            </m:ctrlPr>
                          </m:sSubPr>
                          <m:e>
                            <m:r>
                              <a:rPr lang="it-IT" sz="1200" i="1" kern="1200">
                                <a:solidFill>
                                  <a:schemeClr val="tx1"/>
                                </a:solidFill>
                                <a:effectLst/>
                                <a:latin typeface="Cambria Math" panose="02040503050406030204" pitchFamily="18" charset="0"/>
                                <a:ea typeface="+mn-ea"/>
                                <a:cs typeface="+mn-cs"/>
                              </a:rPr>
                              <m:t>𝜑</m:t>
                            </m:r>
                          </m:e>
                          <m:sub>
                            <m:r>
                              <a:rPr lang="it-IT" sz="1200" i="1" kern="1200">
                                <a:solidFill>
                                  <a:schemeClr val="tx1"/>
                                </a:solidFill>
                                <a:effectLst/>
                                <a:latin typeface="Cambria Math" panose="02040503050406030204" pitchFamily="18" charset="0"/>
                                <a:ea typeface="+mn-ea"/>
                                <a:cs typeface="+mn-cs"/>
                              </a:rPr>
                              <m:t>0</m:t>
                            </m:r>
                          </m:sub>
                        </m:sSub>
                      </m:sup>
                    </m:sSup>
                  </m:oMath>
                </a14:m>
                <a:r>
                  <a:rPr lang="it-IT" sz="1200" kern="1200" dirty="0">
                    <a:solidFill>
                      <a:schemeClr val="tx1"/>
                    </a:solidFill>
                    <a:effectLst/>
                    <a:latin typeface="+mn-lt"/>
                    <a:ea typeface="+mn-ea"/>
                    <a:cs typeface="+mn-cs"/>
                  </a:rPr>
                  <a:t>    (1)</a:t>
                </a:r>
              </a:p>
              <a:p>
                <a:r>
                  <a:rPr lang="it-IT" sz="1200" kern="1200" dirty="0">
                    <a:solidFill>
                      <a:schemeClr val="tx1"/>
                    </a:solidFill>
                    <a:effectLst/>
                    <a:latin typeface="+mn-lt"/>
                    <a:ea typeface="+mn-ea"/>
                    <a:cs typeface="+mn-cs"/>
                  </a:rPr>
                  <a:t>Dove N</a:t>
                </a:r>
                <a:r>
                  <a:rPr lang="it-IT" sz="1200" kern="1200" baseline="-25000" dirty="0">
                    <a:solidFill>
                      <a:schemeClr val="tx1"/>
                    </a:solidFill>
                    <a:effectLst/>
                    <a:latin typeface="+mn-lt"/>
                    <a:ea typeface="+mn-ea"/>
                    <a:cs typeface="+mn-cs"/>
                  </a:rPr>
                  <a:t>A</a:t>
                </a:r>
                <a:r>
                  <a:rPr lang="it-IT" sz="1200" kern="1200" dirty="0">
                    <a:solidFill>
                      <a:schemeClr val="tx1"/>
                    </a:solidFill>
                    <a:effectLst/>
                    <a:latin typeface="+mn-lt"/>
                    <a:ea typeface="+mn-ea"/>
                    <a:cs typeface="+mn-cs"/>
                  </a:rPr>
                  <a:t>(0) è la concentrazione iniziale di accettori, </a:t>
                </a:r>
                <a14:m>
                  <m:oMath xmlns:m="http://schemas.openxmlformats.org/officeDocument/2006/math">
                    <m:sSub>
                      <m:sSubPr>
                        <m:ctrlPr>
                          <a:rPr lang="it-IT" sz="1200" i="1" kern="1200">
                            <a:solidFill>
                              <a:schemeClr val="tx1"/>
                            </a:solidFill>
                            <a:effectLst/>
                            <a:latin typeface="Cambria Math" panose="02040503050406030204" pitchFamily="18" charset="0"/>
                            <a:ea typeface="+mn-ea"/>
                            <a:cs typeface="+mn-cs"/>
                          </a:rPr>
                        </m:ctrlPr>
                      </m:sSubPr>
                      <m:e>
                        <m:r>
                          <a:rPr lang="it-IT" sz="1200" i="1" kern="1200">
                            <a:solidFill>
                              <a:schemeClr val="tx1"/>
                            </a:solidFill>
                            <a:effectLst/>
                            <a:latin typeface="Cambria Math" panose="02040503050406030204" pitchFamily="18" charset="0"/>
                            <a:ea typeface="+mn-ea"/>
                            <a:cs typeface="+mn-cs"/>
                          </a:rPr>
                          <m:t>𝜑</m:t>
                        </m:r>
                      </m:e>
                      <m:sub>
                        <m:r>
                          <a:rPr lang="it-IT" sz="1200" i="1" kern="1200">
                            <a:solidFill>
                              <a:schemeClr val="tx1"/>
                            </a:solidFill>
                            <a:effectLst/>
                            <a:latin typeface="Cambria Math" panose="02040503050406030204" pitchFamily="18" charset="0"/>
                            <a:ea typeface="+mn-ea"/>
                            <a:cs typeface="+mn-cs"/>
                          </a:rPr>
                          <m:t>0</m:t>
                        </m:r>
                      </m:sub>
                    </m:sSub>
                  </m:oMath>
                </a14:m>
                <a:r>
                  <a:rPr lang="it-IT" sz="1200" kern="1200" dirty="0">
                    <a:solidFill>
                      <a:schemeClr val="tx1"/>
                    </a:solidFill>
                    <a:effectLst/>
                    <a:latin typeface="+mn-lt"/>
                    <a:ea typeface="+mn-ea"/>
                    <a:cs typeface="+mn-cs"/>
                  </a:rPr>
                  <a:t> è una costante di dimensioni [L</a:t>
                </a:r>
                <a:r>
                  <a:rPr lang="it-IT" sz="1200" kern="1200" baseline="30000" dirty="0">
                    <a:solidFill>
                      <a:schemeClr val="tx1"/>
                    </a:solidFill>
                    <a:effectLst/>
                    <a:latin typeface="+mn-lt"/>
                    <a:ea typeface="+mn-ea"/>
                    <a:cs typeface="+mn-cs"/>
                  </a:rPr>
                  <a:t>2</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g</a:t>
                </a:r>
                <a:r>
                  <a:rPr lang="it-IT" sz="1200" kern="1200" baseline="-25000" dirty="0" err="1">
                    <a:solidFill>
                      <a:schemeClr val="tx1"/>
                    </a:solidFill>
                    <a:effectLst/>
                    <a:latin typeface="+mn-lt"/>
                    <a:ea typeface="+mn-ea"/>
                    <a:cs typeface="+mn-cs"/>
                  </a:rPr>
                  <a:t>eff</a:t>
                </a:r>
                <a:r>
                  <a:rPr lang="it-IT" sz="1200" kern="1200" dirty="0">
                    <a:solidFill>
                      <a:schemeClr val="tx1"/>
                    </a:solidFill>
                    <a:effectLst/>
                    <a:latin typeface="+mn-lt"/>
                    <a:ea typeface="+mn-ea"/>
                    <a:cs typeface="+mn-cs"/>
                  </a:rPr>
                  <a:t> = 0.02 cm</a:t>
                </a:r>
                <a:r>
                  <a:rPr lang="it-IT" sz="1200" kern="1200" baseline="30000" dirty="0">
                    <a:solidFill>
                      <a:schemeClr val="tx1"/>
                    </a:solidFill>
                    <a:effectLst/>
                    <a:latin typeface="+mn-lt"/>
                    <a:ea typeface="+mn-ea"/>
                    <a:cs typeface="+mn-cs"/>
                  </a:rPr>
                  <a:t>-1</a:t>
                </a:r>
                <a:r>
                  <a:rPr lang="it-IT" sz="1200" kern="1200" dirty="0">
                    <a:solidFill>
                      <a:schemeClr val="tx1"/>
                    </a:solidFill>
                    <a:effectLst/>
                    <a:latin typeface="+mn-lt"/>
                    <a:ea typeface="+mn-ea"/>
                    <a:cs typeface="+mn-cs"/>
                  </a:rPr>
                  <a:t> è un parametro</a:t>
                </a:r>
                <a:r>
                  <a:rPr lang="it-IT" sz="1200" kern="1200" baseline="0" dirty="0">
                    <a:solidFill>
                      <a:schemeClr val="tx1"/>
                    </a:solidFill>
                    <a:effectLst/>
                    <a:latin typeface="+mn-lt"/>
                    <a:ea typeface="+mn-ea"/>
                    <a:cs typeface="+mn-cs"/>
                  </a:rPr>
                  <a:t> che tiene conto della formazione di accettori </a:t>
                </a:r>
                <a:r>
                  <a:rPr lang="it-IT" sz="1200" kern="1200" dirty="0">
                    <a:solidFill>
                      <a:schemeClr val="tx1"/>
                    </a:solidFill>
                    <a:effectLst/>
                    <a:latin typeface="+mn-lt"/>
                    <a:ea typeface="+mn-ea"/>
                    <a:cs typeface="+mn-cs"/>
                  </a:rPr>
                  <a:t>e </a:t>
                </a:r>
                <a14:m>
                  <m:oMath xmlns:m="http://schemas.openxmlformats.org/officeDocument/2006/math">
                    <m:r>
                      <a:rPr lang="it-IT" sz="1200" i="1" kern="1200">
                        <a:solidFill>
                          <a:schemeClr val="tx1"/>
                        </a:solidFill>
                        <a:effectLst/>
                        <a:latin typeface="Cambria Math" panose="02040503050406030204" pitchFamily="18" charset="0"/>
                        <a:ea typeface="+mn-ea"/>
                        <a:cs typeface="+mn-cs"/>
                      </a:rPr>
                      <m:t>𝑐</m:t>
                    </m:r>
                    <m:d>
                      <m:dPr>
                        <m:ctrlPr>
                          <a:rPr lang="it-IT" sz="1200" i="1" kern="1200">
                            <a:solidFill>
                              <a:schemeClr val="tx1"/>
                            </a:solidFill>
                            <a:effectLst/>
                            <a:latin typeface="Cambria Math" panose="02040503050406030204" pitchFamily="18" charset="0"/>
                            <a:ea typeface="+mn-ea"/>
                            <a:cs typeface="+mn-cs"/>
                          </a:rPr>
                        </m:ctrlPr>
                      </m:dPr>
                      <m:e>
                        <m:sSub>
                          <m:sSubPr>
                            <m:ctrlPr>
                              <a:rPr lang="it-IT" sz="1200" i="1" kern="1200">
                                <a:solidFill>
                                  <a:schemeClr val="tx1"/>
                                </a:solidFill>
                                <a:effectLst/>
                                <a:latin typeface="Cambria Math" panose="02040503050406030204" pitchFamily="18" charset="0"/>
                                <a:ea typeface="+mn-ea"/>
                                <a:cs typeface="+mn-cs"/>
                              </a:rPr>
                            </m:ctrlPr>
                          </m:sSubPr>
                          <m:e>
                            <m:r>
                              <a:rPr lang="it-IT" sz="1200" i="1" kern="1200">
                                <a:solidFill>
                                  <a:schemeClr val="tx1"/>
                                </a:solidFill>
                                <a:effectLst/>
                                <a:latin typeface="Cambria Math" panose="02040503050406030204" pitchFamily="18" charset="0"/>
                                <a:ea typeface="+mn-ea"/>
                                <a:cs typeface="+mn-cs"/>
                              </a:rPr>
                              <m:t>𝑁</m:t>
                            </m:r>
                          </m:e>
                          <m:sub>
                            <m:r>
                              <a:rPr lang="it-IT" sz="1200" i="1" kern="1200">
                                <a:solidFill>
                                  <a:schemeClr val="tx1"/>
                                </a:solidFill>
                                <a:effectLst/>
                                <a:latin typeface="Cambria Math" panose="02040503050406030204" pitchFamily="18" charset="0"/>
                                <a:ea typeface="+mn-ea"/>
                                <a:cs typeface="+mn-cs"/>
                              </a:rPr>
                              <m:t>𝐴</m:t>
                            </m:r>
                          </m:sub>
                        </m:sSub>
                        <m:d>
                          <m:dPr>
                            <m:ctrlPr>
                              <a:rPr lang="it-IT" sz="1200" i="1" kern="1200">
                                <a:solidFill>
                                  <a:schemeClr val="tx1"/>
                                </a:solidFill>
                                <a:effectLst/>
                                <a:latin typeface="Cambria Math" panose="02040503050406030204" pitchFamily="18" charset="0"/>
                                <a:ea typeface="+mn-ea"/>
                                <a:cs typeface="+mn-cs"/>
                              </a:rPr>
                            </m:ctrlPr>
                          </m:dPr>
                          <m:e>
                            <m:r>
                              <a:rPr lang="it-IT" sz="1200" i="1" kern="1200">
                                <a:solidFill>
                                  <a:schemeClr val="tx1"/>
                                </a:solidFill>
                                <a:effectLst/>
                                <a:latin typeface="Cambria Math" panose="02040503050406030204" pitchFamily="18" charset="0"/>
                                <a:ea typeface="+mn-ea"/>
                                <a:cs typeface="+mn-cs"/>
                              </a:rPr>
                              <m:t>0</m:t>
                            </m:r>
                          </m:e>
                        </m:d>
                      </m:e>
                    </m:d>
                    <m:r>
                      <a:rPr lang="it-IT" sz="1200" i="1" kern="1200">
                        <a:solidFill>
                          <a:schemeClr val="tx1"/>
                        </a:solidFill>
                        <a:effectLst/>
                        <a:latin typeface="Cambria Math" panose="02040503050406030204" pitchFamily="18" charset="0"/>
                        <a:ea typeface="+mn-ea"/>
                        <a:cs typeface="+mn-cs"/>
                      </a:rPr>
                      <m:t>= </m:t>
                    </m:r>
                    <m:r>
                      <a:rPr lang="it-IT" sz="1200" i="1" kern="1200">
                        <a:solidFill>
                          <a:schemeClr val="tx1"/>
                        </a:solidFill>
                        <a:effectLst/>
                        <a:latin typeface="Cambria Math" panose="02040503050406030204" pitchFamily="18" charset="0"/>
                        <a:ea typeface="+mn-ea"/>
                        <a:cs typeface="+mn-cs"/>
                      </a:rPr>
                      <m:t>𝛼</m:t>
                    </m:r>
                    <m:sSup>
                      <m:sSupPr>
                        <m:ctrlPr>
                          <a:rPr lang="it-IT" sz="1200" i="1" kern="1200">
                            <a:solidFill>
                              <a:schemeClr val="tx1"/>
                            </a:solidFill>
                            <a:effectLst/>
                            <a:latin typeface="Cambria Math" panose="02040503050406030204" pitchFamily="18" charset="0"/>
                            <a:ea typeface="+mn-ea"/>
                            <a:cs typeface="+mn-cs"/>
                          </a:rPr>
                        </m:ctrlPr>
                      </m:sSupPr>
                      <m:e>
                        <m:d>
                          <m:dPr>
                            <m:ctrlPr>
                              <a:rPr lang="it-IT" sz="1200" i="1" kern="1200">
                                <a:solidFill>
                                  <a:schemeClr val="tx1"/>
                                </a:solidFill>
                                <a:effectLst/>
                                <a:latin typeface="Cambria Math" panose="02040503050406030204" pitchFamily="18" charset="0"/>
                                <a:ea typeface="+mn-ea"/>
                                <a:cs typeface="+mn-cs"/>
                              </a:rPr>
                            </m:ctrlPr>
                          </m:dPr>
                          <m:e>
                            <m:f>
                              <m:fPr>
                                <m:ctrlPr>
                                  <a:rPr lang="it-IT" sz="1200" i="1" kern="1200">
                                    <a:solidFill>
                                      <a:schemeClr val="tx1"/>
                                    </a:solidFill>
                                    <a:effectLst/>
                                    <a:latin typeface="Cambria Math" panose="02040503050406030204" pitchFamily="18" charset="0"/>
                                    <a:ea typeface="+mn-ea"/>
                                    <a:cs typeface="+mn-cs"/>
                                  </a:rPr>
                                </m:ctrlPr>
                              </m:fPr>
                              <m:num>
                                <m:sSub>
                                  <m:sSubPr>
                                    <m:ctrlPr>
                                      <a:rPr lang="it-IT" sz="1200" i="1" kern="1200">
                                        <a:solidFill>
                                          <a:schemeClr val="tx1"/>
                                        </a:solidFill>
                                        <a:effectLst/>
                                        <a:latin typeface="Cambria Math" panose="02040503050406030204" pitchFamily="18" charset="0"/>
                                        <a:ea typeface="+mn-ea"/>
                                        <a:cs typeface="+mn-cs"/>
                                      </a:rPr>
                                    </m:ctrlPr>
                                  </m:sSubPr>
                                  <m:e>
                                    <m:r>
                                      <a:rPr lang="it-IT" sz="1200" i="1" kern="1200">
                                        <a:solidFill>
                                          <a:schemeClr val="tx1"/>
                                        </a:solidFill>
                                        <a:effectLst/>
                                        <a:latin typeface="Cambria Math" panose="02040503050406030204" pitchFamily="18" charset="0"/>
                                        <a:ea typeface="+mn-ea"/>
                                        <a:cs typeface="+mn-cs"/>
                                      </a:rPr>
                                      <m:t>𝑁</m:t>
                                    </m:r>
                                  </m:e>
                                  <m:sub>
                                    <m:r>
                                      <a:rPr lang="it-IT" sz="1200" i="1" kern="1200">
                                        <a:solidFill>
                                          <a:schemeClr val="tx1"/>
                                        </a:solidFill>
                                        <a:effectLst/>
                                        <a:latin typeface="Cambria Math" panose="02040503050406030204" pitchFamily="18" charset="0"/>
                                        <a:ea typeface="+mn-ea"/>
                                        <a:cs typeface="+mn-cs"/>
                                      </a:rPr>
                                      <m:t>𝐴</m:t>
                                    </m:r>
                                  </m:sub>
                                </m:sSub>
                                <m:d>
                                  <m:dPr>
                                    <m:ctrlPr>
                                      <a:rPr lang="it-IT" sz="1200" i="1" kern="1200">
                                        <a:solidFill>
                                          <a:schemeClr val="tx1"/>
                                        </a:solidFill>
                                        <a:effectLst/>
                                        <a:latin typeface="Cambria Math" panose="02040503050406030204" pitchFamily="18" charset="0"/>
                                        <a:ea typeface="+mn-ea"/>
                                        <a:cs typeface="+mn-cs"/>
                                      </a:rPr>
                                    </m:ctrlPr>
                                  </m:dPr>
                                  <m:e>
                                    <m:r>
                                      <a:rPr lang="it-IT" sz="1200" i="1" kern="1200">
                                        <a:solidFill>
                                          <a:schemeClr val="tx1"/>
                                        </a:solidFill>
                                        <a:effectLst/>
                                        <a:latin typeface="Cambria Math" panose="02040503050406030204" pitchFamily="18" charset="0"/>
                                        <a:ea typeface="+mn-ea"/>
                                        <a:cs typeface="+mn-cs"/>
                                      </a:rPr>
                                      <m:t>0</m:t>
                                    </m:r>
                                  </m:e>
                                </m:d>
                              </m:num>
                              <m:den>
                                <m:sSub>
                                  <m:sSubPr>
                                    <m:ctrlPr>
                                      <a:rPr lang="it-IT" sz="1200" i="1" kern="1200">
                                        <a:solidFill>
                                          <a:schemeClr val="tx1"/>
                                        </a:solidFill>
                                        <a:effectLst/>
                                        <a:latin typeface="Cambria Math" panose="02040503050406030204" pitchFamily="18" charset="0"/>
                                        <a:ea typeface="+mn-ea"/>
                                        <a:cs typeface="+mn-cs"/>
                                      </a:rPr>
                                    </m:ctrlPr>
                                  </m:sSubPr>
                                  <m:e>
                                    <m:r>
                                      <a:rPr lang="it-IT" sz="1200" i="1" kern="1200">
                                        <a:solidFill>
                                          <a:schemeClr val="tx1"/>
                                        </a:solidFill>
                                        <a:effectLst/>
                                        <a:latin typeface="Cambria Math" panose="02040503050406030204" pitchFamily="18" charset="0"/>
                                        <a:ea typeface="+mn-ea"/>
                                        <a:cs typeface="+mn-cs"/>
                                      </a:rPr>
                                      <m:t>𝑁</m:t>
                                    </m:r>
                                  </m:e>
                                  <m:sub>
                                    <m:r>
                                      <a:rPr lang="it-IT" sz="1200" i="1" kern="1200">
                                        <a:solidFill>
                                          <a:schemeClr val="tx1"/>
                                        </a:solidFill>
                                        <a:effectLst/>
                                        <a:latin typeface="Cambria Math" panose="02040503050406030204" pitchFamily="18" charset="0"/>
                                        <a:ea typeface="+mn-ea"/>
                                        <a:cs typeface="+mn-cs"/>
                                      </a:rPr>
                                      <m:t>0</m:t>
                                    </m:r>
                                  </m:sub>
                                </m:sSub>
                              </m:den>
                            </m:f>
                          </m:e>
                        </m:d>
                      </m:e>
                      <m:sup>
                        <m:r>
                          <a:rPr lang="it-IT" sz="1200" i="1" kern="1200">
                            <a:solidFill>
                              <a:schemeClr val="tx1"/>
                            </a:solidFill>
                            <a:effectLst/>
                            <a:latin typeface="Cambria Math" panose="02040503050406030204" pitchFamily="18" charset="0"/>
                            <a:ea typeface="+mn-ea"/>
                            <a:cs typeface="+mn-cs"/>
                          </a:rPr>
                          <m:t>−</m:t>
                        </m:r>
                        <m:r>
                          <a:rPr lang="it-IT" sz="1200" i="1" kern="1200">
                            <a:solidFill>
                              <a:schemeClr val="tx1"/>
                            </a:solidFill>
                            <a:effectLst/>
                            <a:latin typeface="Cambria Math" panose="02040503050406030204" pitchFamily="18" charset="0"/>
                            <a:ea typeface="+mn-ea"/>
                            <a:cs typeface="+mn-cs"/>
                          </a:rPr>
                          <m:t>𝛽</m:t>
                        </m:r>
                      </m:sup>
                    </m:sSup>
                  </m:oMath>
                </a14:m>
                <a:r>
                  <a:rPr lang="it-IT" sz="1200" kern="1200" dirty="0">
                    <a:solidFill>
                      <a:schemeClr val="tx1"/>
                    </a:solidFill>
                    <a:effectLst/>
                    <a:latin typeface="+mn-lt"/>
                    <a:ea typeface="+mn-ea"/>
                    <a:cs typeface="+mn-cs"/>
                  </a:rPr>
                  <a:t>    (2)    con N</a:t>
                </a:r>
                <a:r>
                  <a:rPr lang="it-IT" sz="1200" kern="1200" baseline="-25000" dirty="0">
                    <a:solidFill>
                      <a:schemeClr val="tx1"/>
                    </a:solidFill>
                    <a:effectLst/>
                    <a:latin typeface="+mn-lt"/>
                    <a:ea typeface="+mn-ea"/>
                    <a:cs typeface="+mn-cs"/>
                  </a:rPr>
                  <a:t>0 </a:t>
                </a:r>
                <a:r>
                  <a:rPr lang="it-IT" sz="1200" kern="1200" dirty="0">
                    <a:solidFill>
                      <a:schemeClr val="tx1"/>
                    </a:solidFill>
                    <a:effectLst/>
                    <a:latin typeface="+mn-lt"/>
                    <a:ea typeface="+mn-ea"/>
                    <a:cs typeface="+mn-cs"/>
                  </a:rPr>
                  <a:t>una costante di dimensioni [L</a:t>
                </a:r>
                <a:r>
                  <a:rPr lang="it-IT" sz="1200" kern="1200" baseline="30000" dirty="0">
                    <a:solidFill>
                      <a:schemeClr val="tx1"/>
                    </a:solidFill>
                    <a:effectLst/>
                    <a:latin typeface="+mn-lt"/>
                    <a:ea typeface="+mn-ea"/>
                    <a:cs typeface="+mn-cs"/>
                  </a:rPr>
                  <a:t>3</a:t>
                </a:r>
                <a:r>
                  <a:rPr lang="it-IT" sz="1200" kern="1200" dirty="0">
                    <a:solidFill>
                      <a:schemeClr val="tx1"/>
                    </a:solidFill>
                    <a:effectLst/>
                    <a:latin typeface="+mn-lt"/>
                    <a:ea typeface="+mn-ea"/>
                    <a:cs typeface="+mn-cs"/>
                  </a:rPr>
                  <a:t>] e α,β coefficienti empirici.</a:t>
                </a:r>
                <a:endParaRPr lang="it-IT" dirty="0"/>
              </a:p>
            </p:txBody>
          </p:sp>
        </mc:Choice>
        <mc:Fallback xmlns="">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Per poter essere usati nella regione di </a:t>
                </a:r>
                <a:r>
                  <a:rPr lang="it-IT" sz="1200" kern="1200" dirty="0" err="1">
                    <a:solidFill>
                      <a:schemeClr val="tx1"/>
                    </a:solidFill>
                    <a:effectLst/>
                    <a:latin typeface="+mn-lt"/>
                    <a:ea typeface="+mn-ea"/>
                    <a:cs typeface="+mn-cs"/>
                  </a:rPr>
                  <a:t>Endcap</a:t>
                </a:r>
                <a:r>
                  <a:rPr lang="it-IT" sz="1200" kern="1200" dirty="0">
                    <a:solidFill>
                      <a:schemeClr val="tx1"/>
                    </a:solidFill>
                    <a:effectLst/>
                    <a:latin typeface="+mn-lt"/>
                    <a:ea typeface="+mn-ea"/>
                    <a:cs typeface="+mn-cs"/>
                  </a:rPr>
                  <a:t> del Timing Detector di CMS è necessario che questi sensori sopravvivano a </a:t>
                </a:r>
                <a:r>
                  <a:rPr lang="it-IT" sz="1200" kern="1200" dirty="0" err="1">
                    <a:solidFill>
                      <a:schemeClr val="tx1"/>
                    </a:solidFill>
                    <a:effectLst/>
                    <a:latin typeface="+mn-lt"/>
                    <a:ea typeface="+mn-ea"/>
                    <a:cs typeface="+mn-cs"/>
                  </a:rPr>
                  <a:t>fluenze</a:t>
                </a:r>
                <a:r>
                  <a:rPr lang="it-IT" sz="1200" kern="1200" dirty="0">
                    <a:solidFill>
                      <a:schemeClr val="tx1"/>
                    </a:solidFill>
                    <a:effectLst/>
                    <a:latin typeface="+mn-lt"/>
                    <a:ea typeface="+mn-ea"/>
                    <a:cs typeface="+mn-cs"/>
                  </a:rPr>
                  <a:t> di radiazione di circa 3</a:t>
                </a:r>
                <a:r>
                  <a:rPr lang="it-IT" sz="1200" i="0" kern="1200">
                    <a:solidFill>
                      <a:schemeClr val="tx1"/>
                    </a:solidFill>
                    <a:effectLst/>
                    <a:latin typeface="+mn-lt"/>
                    <a:ea typeface="+mn-ea"/>
                    <a:cs typeface="+mn-cs"/>
                  </a:rPr>
                  <a:t>∙</a:t>
                </a:r>
                <a:r>
                  <a:rPr lang="it-IT" sz="1200" kern="1200" dirty="0">
                    <a:solidFill>
                      <a:schemeClr val="tx1"/>
                    </a:solidFill>
                    <a:effectLst/>
                    <a:latin typeface="+mn-lt"/>
                    <a:ea typeface="+mn-ea"/>
                    <a:cs typeface="+mn-cs"/>
                  </a:rPr>
                  <a:t>10</a:t>
                </a:r>
                <a:r>
                  <a:rPr lang="it-IT" sz="1200" kern="1200" baseline="30000" dirty="0">
                    <a:solidFill>
                      <a:schemeClr val="tx1"/>
                    </a:solidFill>
                    <a:effectLst/>
                    <a:latin typeface="+mn-lt"/>
                    <a:ea typeface="+mn-ea"/>
                    <a:cs typeface="+mn-cs"/>
                  </a:rPr>
                  <a:t>15</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n</a:t>
                </a:r>
                <a:r>
                  <a:rPr lang="it-IT" sz="1200" kern="1200" baseline="-25000" dirty="0" err="1">
                    <a:solidFill>
                      <a:schemeClr val="tx1"/>
                    </a:solidFill>
                    <a:effectLst/>
                    <a:latin typeface="+mn-lt"/>
                    <a:ea typeface="+mn-ea"/>
                    <a:cs typeface="+mn-cs"/>
                  </a:rPr>
                  <a:t>eq</a:t>
                </a:r>
                <a:r>
                  <a:rPr lang="it-IT" sz="1200" kern="1200" dirty="0">
                    <a:solidFill>
                      <a:schemeClr val="tx1"/>
                    </a:solidFill>
                    <a:effectLst/>
                    <a:latin typeface="+mn-lt"/>
                    <a:ea typeface="+mn-ea"/>
                    <a:cs typeface="+mn-cs"/>
                  </a:rPr>
                  <a:t>/cm</a:t>
                </a:r>
                <a:r>
                  <a:rPr lang="it-IT" sz="1200" kern="1200" baseline="30000" dirty="0">
                    <a:solidFill>
                      <a:schemeClr val="tx1"/>
                    </a:solidFill>
                    <a:effectLst/>
                    <a:latin typeface="+mn-lt"/>
                    <a:ea typeface="+mn-ea"/>
                    <a:cs typeface="+mn-cs"/>
                  </a:rPr>
                  <a:t>2</a:t>
                </a:r>
                <a:r>
                  <a:rPr lang="it-IT" sz="1200" kern="1200" dirty="0">
                    <a:solidFill>
                      <a:schemeClr val="tx1"/>
                    </a:solidFill>
                    <a:effectLst/>
                    <a:latin typeface="+mn-lt"/>
                    <a:ea typeface="+mn-ea"/>
                    <a:cs typeface="+mn-cs"/>
                  </a:rPr>
                  <a:t>. UFSD sottoposti a radiazioni di tale entità possono manifestare varie problematiche, ad esempio: </a:t>
                </a:r>
              </a:p>
              <a:p>
                <a:r>
                  <a:rPr lang="it-IT" sz="1200" b="1" u="sng" kern="1200" dirty="0">
                    <a:solidFill>
                      <a:schemeClr val="tx1"/>
                    </a:solidFill>
                    <a:effectLst/>
                    <a:latin typeface="+mn-lt"/>
                    <a:ea typeface="+mn-ea"/>
                    <a:cs typeface="+mn-cs"/>
                  </a:rPr>
                  <a:t>Aumento della corrente di buio</a:t>
                </a:r>
                <a:r>
                  <a:rPr lang="it-IT" sz="1200" kern="1200" dirty="0">
                    <a:solidFill>
                      <a:schemeClr val="tx1"/>
                    </a:solidFill>
                    <a:effectLst/>
                    <a:latin typeface="+mn-lt"/>
                    <a:ea typeface="+mn-ea"/>
                    <a:cs typeface="+mn-cs"/>
                  </a:rPr>
                  <a:t>: (questo aumento è dovuto anche alla presenza del guadagno), il quale porta a una crescita del rumore </a:t>
                </a:r>
                <a:r>
                  <a:rPr lang="it-IT" sz="1200" kern="1200" dirty="0" err="1">
                    <a:solidFill>
                      <a:schemeClr val="tx1"/>
                    </a:solidFill>
                    <a:effectLst/>
                    <a:latin typeface="+mn-lt"/>
                    <a:ea typeface="+mn-ea"/>
                    <a:cs typeface="+mn-cs"/>
                  </a:rPr>
                  <a:t>shot</a:t>
                </a:r>
                <a:r>
                  <a:rPr lang="it-IT" sz="1200" kern="1200" dirty="0">
                    <a:solidFill>
                      <a:schemeClr val="tx1"/>
                    </a:solidFill>
                    <a:effectLst/>
                    <a:latin typeface="+mn-lt"/>
                    <a:ea typeface="+mn-ea"/>
                    <a:cs typeface="+mn-cs"/>
                  </a:rPr>
                  <a:t>. Infatti il rumore </a:t>
                </a:r>
                <a:r>
                  <a:rPr lang="it-IT" sz="1200" kern="1200" dirty="0" err="1">
                    <a:solidFill>
                      <a:schemeClr val="tx1"/>
                    </a:solidFill>
                    <a:effectLst/>
                    <a:latin typeface="+mn-lt"/>
                    <a:ea typeface="+mn-ea"/>
                    <a:cs typeface="+mn-cs"/>
                  </a:rPr>
                  <a:t>shot</a:t>
                </a:r>
                <a:r>
                  <a:rPr lang="it-IT" sz="1200" kern="1200" dirty="0">
                    <a:solidFill>
                      <a:schemeClr val="tx1"/>
                    </a:solidFill>
                    <a:effectLst/>
                    <a:latin typeface="+mn-lt"/>
                    <a:ea typeface="+mn-ea"/>
                    <a:cs typeface="+mn-cs"/>
                  </a:rPr>
                  <a:t> è associato alla statistica che governa la corrente di buio, per cui all’aumentare della corrente aumenta anche il rumore. È importante specificare che la corrente a cui si sta facendo riferimento è quella del bulk, non quella di superficie. Per risolvere questo problema si può: raffreddare il sensore per ridurre la corrente di buio, oppure usare un sensore sottile il quale permette di lavorare a tensioni più basse.</a:t>
                </a:r>
              </a:p>
              <a:p>
                <a:r>
                  <a:rPr lang="it-IT" sz="1200" b="1" u="sng" kern="1200" dirty="0">
                    <a:solidFill>
                      <a:schemeClr val="tx1"/>
                    </a:solidFill>
                    <a:effectLst/>
                    <a:latin typeface="+mn-lt"/>
                    <a:ea typeface="+mn-ea"/>
                    <a:cs typeface="+mn-cs"/>
                  </a:rPr>
                  <a:t>Riduzione della concentrazione di droganti nel gain </a:t>
                </a:r>
                <a:r>
                  <a:rPr lang="it-IT" sz="1200" b="1" u="sng" kern="1200" dirty="0" err="1">
                    <a:solidFill>
                      <a:schemeClr val="tx1"/>
                    </a:solidFill>
                    <a:effectLst/>
                    <a:latin typeface="+mn-lt"/>
                    <a:ea typeface="+mn-ea"/>
                    <a:cs typeface="+mn-cs"/>
                  </a:rPr>
                  <a:t>layer</a:t>
                </a:r>
                <a:r>
                  <a:rPr lang="it-IT" sz="1200" kern="1200" dirty="0">
                    <a:solidFill>
                      <a:schemeClr val="tx1"/>
                    </a:solidFill>
                    <a:effectLst/>
                    <a:latin typeface="+mn-lt"/>
                    <a:ea typeface="+mn-ea"/>
                    <a:cs typeface="+mn-cs"/>
                  </a:rPr>
                  <a:t>, che comporta una diminuzione del guadagno e conseguente riduzione del segnale. La concentrazione di droganti (accettori poiché il gain </a:t>
                </a:r>
                <a:r>
                  <a:rPr lang="it-IT" sz="1200" kern="1200" dirty="0" err="1">
                    <a:solidFill>
                      <a:schemeClr val="tx1"/>
                    </a:solidFill>
                    <a:effectLst/>
                    <a:latin typeface="+mn-lt"/>
                    <a:ea typeface="+mn-ea"/>
                    <a:cs typeface="+mn-cs"/>
                  </a:rPr>
                  <a:t>layer</a:t>
                </a:r>
                <a:r>
                  <a:rPr lang="it-IT" sz="1200" kern="1200" dirty="0">
                    <a:solidFill>
                      <a:schemeClr val="tx1"/>
                    </a:solidFill>
                    <a:effectLst/>
                    <a:latin typeface="+mn-lt"/>
                    <a:ea typeface="+mn-ea"/>
                    <a:cs typeface="+mn-cs"/>
                  </a:rPr>
                  <a:t> è drogato col Boro) al variare della </a:t>
                </a:r>
                <a:r>
                  <a:rPr lang="it-IT" sz="1200" kern="1200" dirty="0" err="1">
                    <a:solidFill>
                      <a:schemeClr val="tx1"/>
                    </a:solidFill>
                    <a:effectLst/>
                    <a:latin typeface="+mn-lt"/>
                    <a:ea typeface="+mn-ea"/>
                    <a:cs typeface="+mn-cs"/>
                  </a:rPr>
                  <a:t>fluenza</a:t>
                </a:r>
                <a:r>
                  <a:rPr lang="it-IT" sz="1200" kern="1200" dirty="0">
                    <a:solidFill>
                      <a:schemeClr val="tx1"/>
                    </a:solidFill>
                    <a:effectLst/>
                    <a:latin typeface="+mn-lt"/>
                    <a:ea typeface="+mn-ea"/>
                    <a:cs typeface="+mn-cs"/>
                  </a:rPr>
                  <a:t> presenta due effetti opposti descritti dalla seguente equazione:</a:t>
                </a:r>
              </a:p>
              <a:p>
                <a:r>
                  <a:rPr lang="it-IT" sz="1200" i="0" kern="1200">
                    <a:solidFill>
                      <a:schemeClr val="tx1"/>
                    </a:solidFill>
                    <a:effectLst/>
                    <a:latin typeface="+mn-lt"/>
                    <a:ea typeface="+mn-ea"/>
                    <a:cs typeface="+mn-cs"/>
                  </a:rPr>
                  <a:t>𝑁_𝐴 (𝜑)= 𝑔_𝑒𝑓𝑓 𝜑+ 𝑁_𝐴 (0)𝑒^(−𝑐(𝑁_𝐴 (0))𝜑/𝜑_0 )</a:t>
                </a:r>
                <a:r>
                  <a:rPr lang="it-IT" sz="1200" kern="1200" dirty="0">
                    <a:solidFill>
                      <a:schemeClr val="tx1"/>
                    </a:solidFill>
                    <a:effectLst/>
                    <a:latin typeface="+mn-lt"/>
                    <a:ea typeface="+mn-ea"/>
                    <a:cs typeface="+mn-cs"/>
                  </a:rPr>
                  <a:t>    (1)</a:t>
                </a:r>
              </a:p>
              <a:p>
                <a:r>
                  <a:rPr lang="it-IT" sz="1200" kern="1200" dirty="0">
                    <a:solidFill>
                      <a:schemeClr val="tx1"/>
                    </a:solidFill>
                    <a:effectLst/>
                    <a:latin typeface="+mn-lt"/>
                    <a:ea typeface="+mn-ea"/>
                    <a:cs typeface="+mn-cs"/>
                  </a:rPr>
                  <a:t>Dove N</a:t>
                </a:r>
                <a:r>
                  <a:rPr lang="it-IT" sz="1200" kern="1200" baseline="-25000" dirty="0">
                    <a:solidFill>
                      <a:schemeClr val="tx1"/>
                    </a:solidFill>
                    <a:effectLst/>
                    <a:latin typeface="+mn-lt"/>
                    <a:ea typeface="+mn-ea"/>
                    <a:cs typeface="+mn-cs"/>
                  </a:rPr>
                  <a:t>A</a:t>
                </a:r>
                <a:r>
                  <a:rPr lang="it-IT" sz="1200" kern="1200" dirty="0">
                    <a:solidFill>
                      <a:schemeClr val="tx1"/>
                    </a:solidFill>
                    <a:effectLst/>
                    <a:latin typeface="+mn-lt"/>
                    <a:ea typeface="+mn-ea"/>
                    <a:cs typeface="+mn-cs"/>
                  </a:rPr>
                  <a:t>(0) è la concentrazione iniziale di accettori, </a:t>
                </a:r>
                <a:r>
                  <a:rPr lang="it-IT" sz="1200" i="0" kern="1200">
                    <a:solidFill>
                      <a:schemeClr val="tx1"/>
                    </a:solidFill>
                    <a:effectLst/>
                    <a:latin typeface="+mn-lt"/>
                    <a:ea typeface="+mn-ea"/>
                    <a:cs typeface="+mn-cs"/>
                  </a:rPr>
                  <a:t>𝜑_0</a:t>
                </a:r>
                <a:r>
                  <a:rPr lang="it-IT" sz="1200" kern="1200" dirty="0">
                    <a:solidFill>
                      <a:schemeClr val="tx1"/>
                    </a:solidFill>
                    <a:effectLst/>
                    <a:latin typeface="+mn-lt"/>
                    <a:ea typeface="+mn-ea"/>
                    <a:cs typeface="+mn-cs"/>
                  </a:rPr>
                  <a:t> è una costante di dimensioni [L</a:t>
                </a:r>
                <a:r>
                  <a:rPr lang="it-IT" sz="1200" kern="1200" baseline="30000" dirty="0">
                    <a:solidFill>
                      <a:schemeClr val="tx1"/>
                    </a:solidFill>
                    <a:effectLst/>
                    <a:latin typeface="+mn-lt"/>
                    <a:ea typeface="+mn-ea"/>
                    <a:cs typeface="+mn-cs"/>
                  </a:rPr>
                  <a:t>2</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g</a:t>
                </a:r>
                <a:r>
                  <a:rPr lang="it-IT" sz="1200" kern="1200" baseline="-25000" dirty="0" err="1">
                    <a:solidFill>
                      <a:schemeClr val="tx1"/>
                    </a:solidFill>
                    <a:effectLst/>
                    <a:latin typeface="+mn-lt"/>
                    <a:ea typeface="+mn-ea"/>
                    <a:cs typeface="+mn-cs"/>
                  </a:rPr>
                  <a:t>eff</a:t>
                </a:r>
                <a:r>
                  <a:rPr lang="it-IT" sz="1200" kern="1200" dirty="0">
                    <a:solidFill>
                      <a:schemeClr val="tx1"/>
                    </a:solidFill>
                    <a:effectLst/>
                    <a:latin typeface="+mn-lt"/>
                    <a:ea typeface="+mn-ea"/>
                    <a:cs typeface="+mn-cs"/>
                  </a:rPr>
                  <a:t> = 0.02 cm</a:t>
                </a:r>
                <a:r>
                  <a:rPr lang="it-IT" sz="1200" kern="1200" baseline="30000" dirty="0">
                    <a:solidFill>
                      <a:schemeClr val="tx1"/>
                    </a:solidFill>
                    <a:effectLst/>
                    <a:latin typeface="+mn-lt"/>
                    <a:ea typeface="+mn-ea"/>
                    <a:cs typeface="+mn-cs"/>
                  </a:rPr>
                  <a:t>-1</a:t>
                </a:r>
                <a:r>
                  <a:rPr lang="it-IT" sz="1200" kern="1200" dirty="0">
                    <a:solidFill>
                      <a:schemeClr val="tx1"/>
                    </a:solidFill>
                    <a:effectLst/>
                    <a:latin typeface="+mn-lt"/>
                    <a:ea typeface="+mn-ea"/>
                    <a:cs typeface="+mn-cs"/>
                  </a:rPr>
                  <a:t> e </a:t>
                </a:r>
                <a:r>
                  <a:rPr lang="it-IT" sz="1200" i="0" kern="1200">
                    <a:solidFill>
                      <a:schemeClr val="tx1"/>
                    </a:solidFill>
                    <a:effectLst/>
                    <a:latin typeface="+mn-lt"/>
                    <a:ea typeface="+mn-ea"/>
                    <a:cs typeface="+mn-cs"/>
                  </a:rPr>
                  <a:t>𝑐(𝑁_𝐴 (0))= 𝛼((𝑁_𝐴 (0))/𝑁_0 )^(−𝛽)</a:t>
                </a:r>
                <a:r>
                  <a:rPr lang="it-IT" sz="1200" kern="1200" dirty="0">
                    <a:solidFill>
                      <a:schemeClr val="tx1"/>
                    </a:solidFill>
                    <a:effectLst/>
                    <a:latin typeface="+mn-lt"/>
                    <a:ea typeface="+mn-ea"/>
                    <a:cs typeface="+mn-cs"/>
                  </a:rPr>
                  <a:t>    (2)    con N</a:t>
                </a:r>
                <a:r>
                  <a:rPr lang="it-IT" sz="1200" kern="1200" baseline="-25000" dirty="0">
                    <a:solidFill>
                      <a:schemeClr val="tx1"/>
                    </a:solidFill>
                    <a:effectLst/>
                    <a:latin typeface="+mn-lt"/>
                    <a:ea typeface="+mn-ea"/>
                    <a:cs typeface="+mn-cs"/>
                  </a:rPr>
                  <a:t>0 </a:t>
                </a:r>
                <a:r>
                  <a:rPr lang="it-IT" sz="1200" kern="1200" dirty="0">
                    <a:solidFill>
                      <a:schemeClr val="tx1"/>
                    </a:solidFill>
                    <a:effectLst/>
                    <a:latin typeface="+mn-lt"/>
                    <a:ea typeface="+mn-ea"/>
                    <a:cs typeface="+mn-cs"/>
                  </a:rPr>
                  <a:t>una costante di dimensioni [L</a:t>
                </a:r>
                <a:r>
                  <a:rPr lang="it-IT" sz="1200" kern="1200" baseline="30000" dirty="0">
                    <a:solidFill>
                      <a:schemeClr val="tx1"/>
                    </a:solidFill>
                    <a:effectLst/>
                    <a:latin typeface="+mn-lt"/>
                    <a:ea typeface="+mn-ea"/>
                    <a:cs typeface="+mn-cs"/>
                  </a:rPr>
                  <a:t>3</a:t>
                </a:r>
                <a:r>
                  <a:rPr lang="it-IT" sz="1200" kern="1200" dirty="0">
                    <a:solidFill>
                      <a:schemeClr val="tx1"/>
                    </a:solidFill>
                    <a:effectLst/>
                    <a:latin typeface="+mn-lt"/>
                    <a:ea typeface="+mn-ea"/>
                    <a:cs typeface="+mn-cs"/>
                  </a:rPr>
                  <a:t>] e α,β coefficienti empirici.</a:t>
                </a:r>
                <a:endParaRPr lang="it-IT" dirty="0"/>
              </a:p>
            </p:txBody>
          </p:sp>
        </mc:Fallback>
      </mc:AlternateContent>
      <p:sp>
        <p:nvSpPr>
          <p:cNvPr id="4" name="Segnaposto numero diapositiva 3"/>
          <p:cNvSpPr>
            <a:spLocks noGrp="1"/>
          </p:cNvSpPr>
          <p:nvPr>
            <p:ph type="sldNum" sz="quarter" idx="10"/>
          </p:nvPr>
        </p:nvSpPr>
        <p:spPr/>
        <p:txBody>
          <a:bodyPr/>
          <a:lstStyle/>
          <a:p>
            <a:fld id="{4FE52461-5C80-42DD-9222-4B58ED93CA71}" type="slidenum">
              <a:rPr lang="it-IT" smtClean="0"/>
              <a:t>5</a:t>
            </a:fld>
            <a:endParaRPr lang="it-IT"/>
          </a:p>
        </p:txBody>
      </p:sp>
    </p:spTree>
    <p:extLst>
      <p:ext uri="{BB962C8B-B14F-4D97-AF65-F5344CB8AC3E}">
        <p14:creationId xmlns:p14="http://schemas.microsoft.com/office/powerpoint/2010/main" val="1725819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Il primo termine dell’equazione è relativo alla creazione di difetti nel bulk i quali generano dei livelli energetici tra banda di conduzione e banda di valenza che si comportano come degli accettori. Questo effetto infatti si traduce in un aumento della concentrazione di accettori e può essere contrastato tramite il cosiddetto </a:t>
            </a:r>
            <a:r>
              <a:rPr lang="it-IT" sz="1200" kern="1200" dirty="0" err="1">
                <a:solidFill>
                  <a:schemeClr val="tx1"/>
                </a:solidFill>
                <a:effectLst/>
                <a:latin typeface="+mn-lt"/>
                <a:ea typeface="+mn-ea"/>
                <a:cs typeface="+mn-cs"/>
              </a:rPr>
              <a:t>annealing</a:t>
            </a:r>
            <a:r>
              <a:rPr lang="it-IT" sz="1200" kern="1200" dirty="0">
                <a:solidFill>
                  <a:schemeClr val="tx1"/>
                </a:solidFill>
                <a:effectLst/>
                <a:latin typeface="+mn-lt"/>
                <a:ea typeface="+mn-ea"/>
                <a:cs typeface="+mn-cs"/>
              </a:rPr>
              <a:t>. L’</a:t>
            </a:r>
            <a:r>
              <a:rPr lang="it-IT" sz="1200" kern="1200" dirty="0" err="1">
                <a:solidFill>
                  <a:schemeClr val="tx1"/>
                </a:solidFill>
                <a:effectLst/>
                <a:latin typeface="+mn-lt"/>
                <a:ea typeface="+mn-ea"/>
                <a:cs typeface="+mn-cs"/>
              </a:rPr>
              <a:t>annealing</a:t>
            </a:r>
            <a:r>
              <a:rPr lang="it-IT" sz="1200" kern="1200" dirty="0">
                <a:solidFill>
                  <a:schemeClr val="tx1"/>
                </a:solidFill>
                <a:effectLst/>
                <a:latin typeface="+mn-lt"/>
                <a:ea typeface="+mn-ea"/>
                <a:cs typeface="+mn-cs"/>
              </a:rPr>
              <a:t> consiste nel riscaldare il sensore con una temperatura di solito non superiore a 100°C per qualche ora, ciò permette di ridurre i difetti e migliora la prestazione del sensore.</a:t>
            </a:r>
          </a:p>
          <a:p>
            <a:r>
              <a:rPr lang="it-IT" sz="1200" kern="1200" dirty="0">
                <a:solidFill>
                  <a:schemeClr val="tx1"/>
                </a:solidFill>
                <a:effectLst/>
                <a:latin typeface="+mn-lt"/>
                <a:ea typeface="+mn-ea"/>
                <a:cs typeface="+mn-cs"/>
              </a:rPr>
              <a:t>Il secondo termine dell’equazione si riferisce a un fenomeno detto “</a:t>
            </a:r>
            <a:r>
              <a:rPr lang="it-IT" sz="1200" kern="1200" dirty="0" err="1">
                <a:solidFill>
                  <a:schemeClr val="tx1"/>
                </a:solidFill>
                <a:effectLst/>
                <a:latin typeface="+mn-lt"/>
                <a:ea typeface="+mn-ea"/>
                <a:cs typeface="+mn-cs"/>
              </a:rPr>
              <a:t>initial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acceptor</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removal</a:t>
            </a:r>
            <a:r>
              <a:rPr lang="it-IT" sz="1200" kern="1200" dirty="0">
                <a:solidFill>
                  <a:schemeClr val="tx1"/>
                </a:solidFill>
                <a:effectLst/>
                <a:latin typeface="+mn-lt"/>
                <a:ea typeface="+mn-ea"/>
                <a:cs typeface="+mn-cs"/>
              </a:rPr>
              <a:t>” il quale porta a una decrescita esponenziale della concentrazione di accettori. Questo effetto non è ancora stato del tutto compreso ma si pensa che derivi dalla produzione di difetti interstiziali nel silicio irraggiato. Questi difetti “catturano” atomi di Boro rendendoli inattivi. Questo problema può essere risolto usando dei wafer al Silicio con gli interstiziali riempiti di Carbonio per diminuire la probabilità che il Boro venga catturato. È importante ricordare che l’installazione di Carbonio viene fatta solo sul gain </a:t>
            </a:r>
            <a:r>
              <a:rPr lang="it-IT" sz="1200" kern="1200" dirty="0" err="1">
                <a:solidFill>
                  <a:schemeClr val="tx1"/>
                </a:solidFill>
                <a:effectLst/>
                <a:latin typeface="+mn-lt"/>
                <a:ea typeface="+mn-ea"/>
                <a:cs typeface="+mn-cs"/>
              </a:rPr>
              <a:t>layer</a:t>
            </a:r>
            <a:r>
              <a:rPr lang="it-IT" sz="1200" kern="1200" dirty="0">
                <a:solidFill>
                  <a:schemeClr val="tx1"/>
                </a:solidFill>
                <a:effectLst/>
                <a:latin typeface="+mn-lt"/>
                <a:ea typeface="+mn-ea"/>
                <a:cs typeface="+mn-cs"/>
              </a:rPr>
              <a:t> per evitare l’aumento della corrente di buio. Si può osservare dalla formula (2) che c è più piccolo per concentrazioni di droganti iniziali più grandi, ovvero che alte concentrazioni iniziali sono meno affette dall’</a:t>
            </a:r>
            <a:r>
              <a:rPr lang="it-IT" sz="1200" kern="1200" dirty="0" err="1">
                <a:solidFill>
                  <a:schemeClr val="tx1"/>
                </a:solidFill>
                <a:effectLst/>
                <a:latin typeface="+mn-lt"/>
                <a:ea typeface="+mn-ea"/>
                <a:cs typeface="+mn-cs"/>
              </a:rPr>
              <a:t>initial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acceptor</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removal</a:t>
            </a:r>
            <a:r>
              <a:rPr lang="it-IT" sz="1200" kern="1200" dirty="0">
                <a:solidFill>
                  <a:schemeClr val="tx1"/>
                </a:solidFill>
                <a:effectLst/>
                <a:latin typeface="+mn-lt"/>
                <a:ea typeface="+mn-ea"/>
                <a:cs typeface="+mn-cs"/>
              </a:rPr>
              <a:t>.</a:t>
            </a:r>
          </a:p>
          <a:p>
            <a:r>
              <a:rPr lang="it-IT" sz="1200" kern="1200" dirty="0">
                <a:solidFill>
                  <a:schemeClr val="tx1"/>
                </a:solidFill>
                <a:effectLst/>
                <a:latin typeface="+mn-lt"/>
                <a:ea typeface="+mn-ea"/>
                <a:cs typeface="+mn-cs"/>
              </a:rPr>
              <a:t>Questi due effetti avvengono contemporaneamente sia nel gain </a:t>
            </a:r>
            <a:r>
              <a:rPr lang="it-IT" sz="1200" kern="1200" dirty="0" err="1">
                <a:solidFill>
                  <a:schemeClr val="tx1"/>
                </a:solidFill>
                <a:effectLst/>
                <a:latin typeface="+mn-lt"/>
                <a:ea typeface="+mn-ea"/>
                <a:cs typeface="+mn-cs"/>
              </a:rPr>
              <a:t>layer</a:t>
            </a:r>
            <a:r>
              <a:rPr lang="it-IT" sz="1200" kern="1200" dirty="0">
                <a:solidFill>
                  <a:schemeClr val="tx1"/>
                </a:solidFill>
                <a:effectLst/>
                <a:latin typeface="+mn-lt"/>
                <a:ea typeface="+mn-ea"/>
                <a:cs typeface="+mn-cs"/>
              </a:rPr>
              <a:t> che nel bulk. La curva delle concentrazioni di accettori in funzione della </a:t>
            </a:r>
            <a:r>
              <a:rPr lang="it-IT" sz="1200" kern="1200" dirty="0" err="1">
                <a:solidFill>
                  <a:schemeClr val="tx1"/>
                </a:solidFill>
                <a:effectLst/>
                <a:latin typeface="+mn-lt"/>
                <a:ea typeface="+mn-ea"/>
                <a:cs typeface="+mn-cs"/>
              </a:rPr>
              <a:t>fluenza</a:t>
            </a:r>
            <a:r>
              <a:rPr lang="it-IT" sz="1200" kern="1200" dirty="0">
                <a:solidFill>
                  <a:schemeClr val="tx1"/>
                </a:solidFill>
                <a:effectLst/>
                <a:latin typeface="+mn-lt"/>
                <a:ea typeface="+mn-ea"/>
                <a:cs typeface="+mn-cs"/>
              </a:rPr>
              <a:t> è quindi descritta da questi due contributi e il suo andamento si può osservare nella seguente figura, in cui si può notare come le curve di concentrazione iniziale convergono all’andamento associato ai </a:t>
            </a:r>
            <a:r>
              <a:rPr lang="it-IT" sz="1200" kern="1200" dirty="0" err="1">
                <a:solidFill>
                  <a:schemeClr val="tx1"/>
                </a:solidFill>
                <a:effectLst/>
                <a:latin typeface="+mn-lt"/>
                <a:ea typeface="+mn-ea"/>
                <a:cs typeface="+mn-cs"/>
              </a:rPr>
              <a:t>PiN</a:t>
            </a:r>
            <a:r>
              <a:rPr lang="it-IT" sz="1200" kern="1200" dirty="0">
                <a:solidFill>
                  <a:schemeClr val="tx1"/>
                </a:solidFill>
                <a:effectLst/>
                <a:latin typeface="+mn-lt"/>
                <a:ea typeface="+mn-ea"/>
                <a:cs typeface="+mn-cs"/>
              </a:rPr>
              <a:t>. Ciò indica la scomparsa del gain </a:t>
            </a:r>
            <a:r>
              <a:rPr lang="it-IT" sz="1200" kern="1200" dirty="0" err="1">
                <a:solidFill>
                  <a:schemeClr val="tx1"/>
                </a:solidFill>
                <a:effectLst/>
                <a:latin typeface="+mn-lt"/>
                <a:ea typeface="+mn-ea"/>
                <a:cs typeface="+mn-cs"/>
              </a:rPr>
              <a:t>layer</a:t>
            </a:r>
            <a:r>
              <a:rPr lang="it-IT" sz="1200" kern="1200" dirty="0">
                <a:solidFill>
                  <a:schemeClr val="tx1"/>
                </a:solidFill>
                <a:effectLst/>
                <a:latin typeface="+mn-lt"/>
                <a:ea typeface="+mn-ea"/>
                <a:cs typeface="+mn-cs"/>
              </a:rPr>
              <a:t>. Si può quindi affermare che la radiazione incide sul gain </a:t>
            </a:r>
            <a:r>
              <a:rPr lang="it-IT" sz="1200" kern="1200" dirty="0" err="1">
                <a:solidFill>
                  <a:schemeClr val="tx1"/>
                </a:solidFill>
                <a:effectLst/>
                <a:latin typeface="+mn-lt"/>
                <a:ea typeface="+mn-ea"/>
                <a:cs typeface="+mn-cs"/>
              </a:rPr>
              <a:t>layer</a:t>
            </a:r>
            <a:r>
              <a:rPr lang="it-IT" sz="1200" kern="1200" dirty="0">
                <a:solidFill>
                  <a:schemeClr val="tx1"/>
                </a:solidFill>
                <a:effectLst/>
                <a:latin typeface="+mn-lt"/>
                <a:ea typeface="+mn-ea"/>
                <a:cs typeface="+mn-cs"/>
              </a:rPr>
              <a:t> riducendone la concentrazione dei droganti.</a:t>
            </a:r>
          </a:p>
          <a:p>
            <a:r>
              <a:rPr lang="it-IT" sz="1200" kern="1200" dirty="0">
                <a:solidFill>
                  <a:schemeClr val="tx1"/>
                </a:solidFill>
                <a:effectLst/>
                <a:latin typeface="+mn-lt"/>
                <a:ea typeface="+mn-ea"/>
                <a:cs typeface="+mn-cs"/>
              </a:rPr>
              <a:t>Un altro effetto che si può osservare è la diminuzione della tensione di svuotamento del gain </a:t>
            </a:r>
            <a:r>
              <a:rPr lang="it-IT" sz="1200" kern="1200" dirty="0" err="1">
                <a:solidFill>
                  <a:schemeClr val="tx1"/>
                </a:solidFill>
                <a:effectLst/>
                <a:latin typeface="+mn-lt"/>
                <a:ea typeface="+mn-ea"/>
                <a:cs typeface="+mn-cs"/>
              </a:rPr>
              <a:t>layer</a:t>
            </a:r>
            <a:r>
              <a:rPr lang="it-IT" sz="1200" kern="1200" dirty="0">
                <a:solidFill>
                  <a:schemeClr val="tx1"/>
                </a:solidFill>
                <a:effectLst/>
                <a:latin typeface="+mn-lt"/>
                <a:ea typeface="+mn-ea"/>
                <a:cs typeface="+mn-cs"/>
              </a:rPr>
              <a:t> all’aumentare della </a:t>
            </a:r>
            <a:r>
              <a:rPr lang="it-IT" sz="1200" kern="1200" dirty="0" err="1">
                <a:solidFill>
                  <a:schemeClr val="tx1"/>
                </a:solidFill>
                <a:effectLst/>
                <a:latin typeface="+mn-lt"/>
                <a:ea typeface="+mn-ea"/>
                <a:cs typeface="+mn-cs"/>
              </a:rPr>
              <a:t>fluenza</a:t>
            </a:r>
            <a:r>
              <a:rPr lang="it-IT" sz="1200" kern="1200" dirty="0">
                <a:solidFill>
                  <a:schemeClr val="tx1"/>
                </a:solidFill>
                <a:effectLst/>
                <a:latin typeface="+mn-lt"/>
                <a:ea typeface="+mn-ea"/>
                <a:cs typeface="+mn-cs"/>
              </a:rPr>
              <a:t> (quella del bulk aumenta). Poiché la tensione di svuotamento è proporzionale alla concentrazione di droganti si può dedurre che il contributo dell’</a:t>
            </a:r>
            <a:r>
              <a:rPr lang="it-IT" sz="1200" kern="1200" dirty="0" err="1">
                <a:solidFill>
                  <a:schemeClr val="tx1"/>
                </a:solidFill>
                <a:effectLst/>
                <a:latin typeface="+mn-lt"/>
                <a:ea typeface="+mn-ea"/>
                <a:cs typeface="+mn-cs"/>
              </a:rPr>
              <a:t>initial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acceptor</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removal</a:t>
            </a:r>
            <a:r>
              <a:rPr lang="it-IT" sz="1200" kern="1200" dirty="0">
                <a:solidFill>
                  <a:schemeClr val="tx1"/>
                </a:solidFill>
                <a:effectLst/>
                <a:latin typeface="+mn-lt"/>
                <a:ea typeface="+mn-ea"/>
                <a:cs typeface="+mn-cs"/>
              </a:rPr>
              <a:t> nel gain </a:t>
            </a:r>
            <a:r>
              <a:rPr lang="it-IT" sz="1200" kern="1200" dirty="0" err="1">
                <a:solidFill>
                  <a:schemeClr val="tx1"/>
                </a:solidFill>
                <a:effectLst/>
                <a:latin typeface="+mn-lt"/>
                <a:ea typeface="+mn-ea"/>
                <a:cs typeface="+mn-cs"/>
              </a:rPr>
              <a:t>layer</a:t>
            </a:r>
            <a:r>
              <a:rPr lang="it-IT" sz="1200" kern="1200" dirty="0">
                <a:solidFill>
                  <a:schemeClr val="tx1"/>
                </a:solidFill>
                <a:effectLst/>
                <a:latin typeface="+mn-lt"/>
                <a:ea typeface="+mn-ea"/>
                <a:cs typeface="+mn-cs"/>
              </a:rPr>
              <a:t> è dominante, mentre la creazione di difetti che agiscono come accettori è il contributo dominante nel bulk. </a:t>
            </a:r>
            <a:endParaRPr lang="it-IT" dirty="0"/>
          </a:p>
        </p:txBody>
      </p:sp>
      <p:sp>
        <p:nvSpPr>
          <p:cNvPr id="4" name="Segnaposto numero diapositiva 3"/>
          <p:cNvSpPr>
            <a:spLocks noGrp="1"/>
          </p:cNvSpPr>
          <p:nvPr>
            <p:ph type="sldNum" sz="quarter" idx="10"/>
          </p:nvPr>
        </p:nvSpPr>
        <p:spPr/>
        <p:txBody>
          <a:bodyPr/>
          <a:lstStyle/>
          <a:p>
            <a:fld id="{4FE52461-5C80-42DD-9222-4B58ED93CA71}" type="slidenum">
              <a:rPr lang="it-IT" smtClean="0"/>
              <a:t>6</a:t>
            </a:fld>
            <a:endParaRPr lang="it-IT"/>
          </a:p>
        </p:txBody>
      </p:sp>
    </p:spTree>
    <p:extLst>
      <p:ext uri="{BB962C8B-B14F-4D97-AF65-F5344CB8AC3E}">
        <p14:creationId xmlns:p14="http://schemas.microsoft.com/office/powerpoint/2010/main" val="4086970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Il lavoro di questa tesi analizza sensori che appartengono alla produzione UFSD2 della FBK. Questa produzione comprende diverse configurazioni di drogaggio del gain </a:t>
            </a:r>
            <a:r>
              <a:rPr lang="it-IT" sz="1200" kern="1200" dirty="0" err="1">
                <a:solidFill>
                  <a:schemeClr val="tx1"/>
                </a:solidFill>
                <a:effectLst/>
                <a:latin typeface="+mn-lt"/>
                <a:ea typeface="+mn-ea"/>
                <a:cs typeface="+mn-cs"/>
              </a:rPr>
              <a:t>layer</a:t>
            </a:r>
            <a:r>
              <a:rPr lang="it-IT" sz="1200" kern="1200" dirty="0">
                <a:solidFill>
                  <a:schemeClr val="tx1"/>
                </a:solidFill>
                <a:effectLst/>
                <a:latin typeface="+mn-lt"/>
                <a:ea typeface="+mn-ea"/>
                <a:cs typeface="+mn-cs"/>
              </a:rPr>
              <a:t>: 10 wafer drogati col Boro e 8 con i Gallio. Si tratta di coppie di sensori </a:t>
            </a:r>
            <a:r>
              <a:rPr lang="it-IT" sz="1200" kern="1200" dirty="0" err="1">
                <a:solidFill>
                  <a:schemeClr val="tx1"/>
                </a:solidFill>
                <a:effectLst/>
                <a:latin typeface="+mn-lt"/>
                <a:ea typeface="+mn-ea"/>
                <a:cs typeface="+mn-cs"/>
              </a:rPr>
              <a:t>PiN</a:t>
            </a:r>
            <a:r>
              <a:rPr lang="it-IT" sz="1200" kern="1200" dirty="0">
                <a:solidFill>
                  <a:schemeClr val="tx1"/>
                </a:solidFill>
                <a:effectLst/>
                <a:latin typeface="+mn-lt"/>
                <a:ea typeface="+mn-ea"/>
                <a:cs typeface="+mn-cs"/>
              </a:rPr>
              <a:t> – LGAD (1x1 mm</a:t>
            </a:r>
            <a:r>
              <a:rPr lang="it-IT" sz="1200" kern="1200" baseline="30000" dirty="0">
                <a:solidFill>
                  <a:schemeClr val="tx1"/>
                </a:solidFill>
                <a:effectLst/>
                <a:latin typeface="+mn-lt"/>
                <a:ea typeface="+mn-ea"/>
                <a:cs typeface="+mn-cs"/>
              </a:rPr>
              <a:t>2</a:t>
            </a:r>
            <a:r>
              <a:rPr lang="it-IT" sz="1200" kern="1200" dirty="0">
                <a:solidFill>
                  <a:schemeClr val="tx1"/>
                </a:solidFill>
                <a:effectLst/>
                <a:latin typeface="+mn-lt"/>
                <a:ea typeface="+mn-ea"/>
                <a:cs typeface="+mn-cs"/>
              </a:rPr>
              <a:t>), i </a:t>
            </a:r>
            <a:r>
              <a:rPr lang="it-IT" sz="1200" kern="1200" dirty="0" err="1">
                <a:solidFill>
                  <a:schemeClr val="tx1"/>
                </a:solidFill>
                <a:effectLst/>
                <a:latin typeface="+mn-lt"/>
                <a:ea typeface="+mn-ea"/>
                <a:cs typeface="+mn-cs"/>
              </a:rPr>
              <a:t>PiN</a:t>
            </a:r>
            <a:r>
              <a:rPr lang="it-IT" sz="1200" kern="1200" dirty="0">
                <a:solidFill>
                  <a:schemeClr val="tx1"/>
                </a:solidFill>
                <a:effectLst/>
                <a:latin typeface="+mn-lt"/>
                <a:ea typeface="+mn-ea"/>
                <a:cs typeface="+mn-cs"/>
              </a:rPr>
              <a:t> vengono usati come riferimento per interpretare il comportamento degli LGAD. Questi dispositivi presentano dei </a:t>
            </a:r>
            <a:r>
              <a:rPr lang="it-IT" sz="1200" kern="1200" dirty="0" err="1">
                <a:solidFill>
                  <a:schemeClr val="tx1"/>
                </a:solidFill>
                <a:effectLst/>
                <a:latin typeface="+mn-lt"/>
                <a:ea typeface="+mn-ea"/>
                <a:cs typeface="+mn-cs"/>
              </a:rPr>
              <a:t>guard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rings</a:t>
            </a:r>
            <a:r>
              <a:rPr lang="it-IT" sz="1200" kern="1200" dirty="0">
                <a:solidFill>
                  <a:schemeClr val="tx1"/>
                </a:solidFill>
                <a:effectLst/>
                <a:latin typeface="+mn-lt"/>
                <a:ea typeface="+mn-ea"/>
                <a:cs typeface="+mn-cs"/>
              </a:rPr>
              <a:t> (n-</a:t>
            </a:r>
            <a:r>
              <a:rPr lang="it-IT" sz="1200" kern="1200" dirty="0" err="1">
                <a:solidFill>
                  <a:schemeClr val="tx1"/>
                </a:solidFill>
                <a:effectLst/>
                <a:latin typeface="+mn-lt"/>
                <a:ea typeface="+mn-ea"/>
                <a:cs typeface="+mn-cs"/>
              </a:rPr>
              <a:t>doped</a:t>
            </a:r>
            <a:r>
              <a:rPr lang="it-IT" sz="1200" kern="1200" dirty="0">
                <a:solidFill>
                  <a:schemeClr val="tx1"/>
                </a:solidFill>
                <a:effectLst/>
                <a:latin typeface="+mn-lt"/>
                <a:ea typeface="+mn-ea"/>
                <a:cs typeface="+mn-cs"/>
              </a:rPr>
              <a:t>) i quali racchiudono la zona attiva dove si trova l’elettrodo di tipo n e raccolgono le cariche che vengono prodotte agli estremi del sensore (la raccolta di queste cariche da parte del </a:t>
            </a:r>
            <a:r>
              <a:rPr lang="it-IT" sz="1200" kern="1200" dirty="0" err="1">
                <a:solidFill>
                  <a:schemeClr val="tx1"/>
                </a:solidFill>
                <a:effectLst/>
                <a:latin typeface="+mn-lt"/>
                <a:ea typeface="+mn-ea"/>
                <a:cs typeface="+mn-cs"/>
              </a:rPr>
              <a:t>pad</a:t>
            </a:r>
            <a:r>
              <a:rPr lang="it-IT" sz="1200" kern="1200" dirty="0">
                <a:solidFill>
                  <a:schemeClr val="tx1"/>
                </a:solidFill>
                <a:effectLst/>
                <a:latin typeface="+mn-lt"/>
                <a:ea typeface="+mn-ea"/>
                <a:cs typeface="+mn-cs"/>
              </a:rPr>
              <a:t> rovinerebbe la risoluzione temporale).</a:t>
            </a:r>
          </a:p>
          <a:p>
            <a:endParaRPr lang="it-IT" dirty="0"/>
          </a:p>
        </p:txBody>
      </p:sp>
      <p:sp>
        <p:nvSpPr>
          <p:cNvPr id="4" name="Segnaposto numero diapositiva 3"/>
          <p:cNvSpPr>
            <a:spLocks noGrp="1"/>
          </p:cNvSpPr>
          <p:nvPr>
            <p:ph type="sldNum" sz="quarter" idx="10"/>
          </p:nvPr>
        </p:nvSpPr>
        <p:spPr/>
        <p:txBody>
          <a:bodyPr/>
          <a:lstStyle/>
          <a:p>
            <a:fld id="{4FE52461-5C80-42DD-9222-4B58ED93CA71}" type="slidenum">
              <a:rPr lang="it-IT" smtClean="0"/>
              <a:t>7</a:t>
            </a:fld>
            <a:endParaRPr lang="it-IT"/>
          </a:p>
        </p:txBody>
      </p:sp>
    </p:spTree>
    <p:extLst>
      <p:ext uri="{BB962C8B-B14F-4D97-AF65-F5344CB8AC3E}">
        <p14:creationId xmlns:p14="http://schemas.microsoft.com/office/powerpoint/2010/main" val="1648234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Per le misure in laboratorio sono stati utilizzati due setup sperimentali. Il primo consiste in un CV Analyzer e una probe station. La probe station si trova in una camera chiusa che serve ad eliminare il rumore dovuto alla luce incidente. I sensori vengono posizionati in un </a:t>
            </a:r>
            <a:r>
              <a:rPr lang="it-IT" sz="1200" kern="1200" dirty="0" err="1">
                <a:solidFill>
                  <a:schemeClr val="tx1"/>
                </a:solidFill>
                <a:effectLst/>
                <a:latin typeface="+mn-lt"/>
                <a:ea typeface="+mn-ea"/>
                <a:cs typeface="+mn-cs"/>
              </a:rPr>
              <a:t>chuck</a:t>
            </a:r>
            <a:r>
              <a:rPr lang="it-IT" sz="1200" kern="1200" dirty="0">
                <a:solidFill>
                  <a:schemeClr val="tx1"/>
                </a:solidFill>
                <a:effectLst/>
                <a:latin typeface="+mn-lt"/>
                <a:ea typeface="+mn-ea"/>
                <a:cs typeface="+mn-cs"/>
              </a:rPr>
              <a:t> di metallo (dalla parte dell’elettrodo p) collegato a una tensione negativa, mentre il </a:t>
            </a:r>
            <a:r>
              <a:rPr lang="it-IT" sz="1200" kern="1200" dirty="0" err="1">
                <a:solidFill>
                  <a:schemeClr val="tx1"/>
                </a:solidFill>
                <a:effectLst/>
                <a:latin typeface="+mn-lt"/>
                <a:ea typeface="+mn-ea"/>
                <a:cs typeface="+mn-cs"/>
              </a:rPr>
              <a:t>pad</a:t>
            </a:r>
            <a:r>
              <a:rPr lang="it-IT" sz="1200" kern="1200" dirty="0">
                <a:solidFill>
                  <a:schemeClr val="tx1"/>
                </a:solidFill>
                <a:effectLst/>
                <a:latin typeface="+mn-lt"/>
                <a:ea typeface="+mn-ea"/>
                <a:cs typeface="+mn-cs"/>
              </a:rPr>
              <a:t> e i </a:t>
            </a:r>
            <a:r>
              <a:rPr lang="it-IT" sz="1200" kern="1200" dirty="0" err="1">
                <a:solidFill>
                  <a:schemeClr val="tx1"/>
                </a:solidFill>
                <a:effectLst/>
                <a:latin typeface="+mn-lt"/>
                <a:ea typeface="+mn-ea"/>
                <a:cs typeface="+mn-cs"/>
              </a:rPr>
              <a:t>guard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rings</a:t>
            </a:r>
            <a:r>
              <a:rPr lang="it-IT" sz="1200" kern="1200" dirty="0">
                <a:solidFill>
                  <a:schemeClr val="tx1"/>
                </a:solidFill>
                <a:effectLst/>
                <a:latin typeface="+mn-lt"/>
                <a:ea typeface="+mn-ea"/>
                <a:cs typeface="+mn-cs"/>
              </a:rPr>
              <a:t> vengono contattati con degli aghi e messi a </a:t>
            </a:r>
            <a:r>
              <a:rPr lang="it-IT" sz="1200" kern="1200" dirty="0" err="1">
                <a:solidFill>
                  <a:schemeClr val="tx1"/>
                </a:solidFill>
                <a:effectLst/>
                <a:latin typeface="+mn-lt"/>
                <a:ea typeface="+mn-ea"/>
                <a:cs typeface="+mn-cs"/>
              </a:rPr>
              <a:t>ground</a:t>
            </a:r>
            <a:r>
              <a:rPr lang="it-IT" sz="1200" kern="1200" dirty="0">
                <a:solidFill>
                  <a:schemeClr val="tx1"/>
                </a:solidFill>
                <a:effectLst/>
                <a:latin typeface="+mn-lt"/>
                <a:ea typeface="+mn-ea"/>
                <a:cs typeface="+mn-cs"/>
              </a:rPr>
              <a:t> (0 V). Si ottiene in questo modo una giunzione polarizzata inversamente.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La tensione che polarizza il sensore è data dall’HV, mentre il Medium Power viene usato come modulo di lettura.</a:t>
            </a:r>
          </a:p>
        </p:txBody>
      </p:sp>
      <p:sp>
        <p:nvSpPr>
          <p:cNvPr id="4" name="Segnaposto numero diapositiva 3"/>
          <p:cNvSpPr>
            <a:spLocks noGrp="1"/>
          </p:cNvSpPr>
          <p:nvPr>
            <p:ph type="sldNum" sz="quarter" idx="10"/>
          </p:nvPr>
        </p:nvSpPr>
        <p:spPr/>
        <p:txBody>
          <a:bodyPr/>
          <a:lstStyle/>
          <a:p>
            <a:fld id="{4FE52461-5C80-42DD-9222-4B58ED93CA71}" type="slidenum">
              <a:rPr lang="it-IT" smtClean="0"/>
              <a:t>8</a:t>
            </a:fld>
            <a:endParaRPr lang="it-IT"/>
          </a:p>
        </p:txBody>
      </p:sp>
    </p:spTree>
    <p:extLst>
      <p:ext uri="{BB962C8B-B14F-4D97-AF65-F5344CB8AC3E}">
        <p14:creationId xmlns:p14="http://schemas.microsoft.com/office/powerpoint/2010/main" val="660745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Il setup per le caratteristiche C(V) è simile ma sfrutta un altro modulo del CV Analyzer, il CMU. Questo modulo è in grado di mandare un’onda sinusoidale di una certa ampiezza e una certa frequenza. La frequenza è stata impostata facendo una caratteristica C(f) e selezionando un intervallo di </a:t>
            </a:r>
            <a:r>
              <a:rPr lang="it-IT" sz="1200" kern="1200" dirty="0" err="1">
                <a:solidFill>
                  <a:schemeClr val="tx1"/>
                </a:solidFill>
                <a:effectLst/>
                <a:latin typeface="+mn-lt"/>
                <a:ea typeface="+mn-ea"/>
                <a:cs typeface="+mn-cs"/>
              </a:rPr>
              <a:t>freq</a:t>
            </a:r>
            <a:r>
              <a:rPr lang="it-IT" sz="1200" kern="1200" dirty="0">
                <a:solidFill>
                  <a:schemeClr val="tx1"/>
                </a:solidFill>
                <a:effectLst/>
                <a:latin typeface="+mn-lt"/>
                <a:ea typeface="+mn-ea"/>
                <a:cs typeface="+mn-cs"/>
              </a:rPr>
              <a:t>. Di solito tra 1kHz e 5kHz in cui la capacità rimane costante (il sensore può essere visto come un circuito passa basso). Questa sinusoide viene poi sommata al contributo continuo dell’HV tramite il </a:t>
            </a:r>
            <a:r>
              <a:rPr lang="it-IT" sz="1200" kern="1200" dirty="0" err="1">
                <a:solidFill>
                  <a:schemeClr val="tx1"/>
                </a:solidFill>
                <a:effectLst/>
                <a:latin typeface="+mn-lt"/>
                <a:ea typeface="+mn-ea"/>
                <a:cs typeface="+mn-cs"/>
              </a:rPr>
              <a:t>Bias</a:t>
            </a:r>
            <a:r>
              <a:rPr lang="it-IT" sz="1200" kern="1200" dirty="0">
                <a:solidFill>
                  <a:schemeClr val="tx1"/>
                </a:solidFill>
                <a:effectLst/>
                <a:latin typeface="+mn-lt"/>
                <a:ea typeface="+mn-ea"/>
                <a:cs typeface="+mn-cs"/>
              </a:rPr>
              <a:t>-T che </a:t>
            </a:r>
            <a:r>
              <a:rPr lang="it-IT" sz="1200" kern="1200" dirty="0" err="1">
                <a:solidFill>
                  <a:schemeClr val="tx1"/>
                </a:solidFill>
                <a:effectLst/>
                <a:latin typeface="+mn-lt"/>
                <a:ea typeface="+mn-ea"/>
                <a:cs typeface="+mn-cs"/>
              </a:rPr>
              <a:t>splitta</a:t>
            </a:r>
            <a:r>
              <a:rPr lang="it-IT" sz="1200" kern="1200" dirty="0">
                <a:solidFill>
                  <a:schemeClr val="tx1"/>
                </a:solidFill>
                <a:effectLst/>
                <a:latin typeface="+mn-lt"/>
                <a:ea typeface="+mn-ea"/>
                <a:cs typeface="+mn-cs"/>
              </a:rPr>
              <a:t> il segnale in una tensione alta e una bassa. Queste tensioni polarizzano il sensore. Quando la sinusoide attraversa il sensore viene sfasata, per cui quando essa ritorna al CMU (ponte LCR) questo è in grado di misurare lo sfasamento e ricavarne la capacità associata al sensore.</a:t>
            </a:r>
          </a:p>
        </p:txBody>
      </p:sp>
      <p:sp>
        <p:nvSpPr>
          <p:cNvPr id="4" name="Segnaposto numero diapositiva 3"/>
          <p:cNvSpPr>
            <a:spLocks noGrp="1"/>
          </p:cNvSpPr>
          <p:nvPr>
            <p:ph type="sldNum" sz="quarter" idx="10"/>
          </p:nvPr>
        </p:nvSpPr>
        <p:spPr/>
        <p:txBody>
          <a:bodyPr/>
          <a:lstStyle/>
          <a:p>
            <a:fld id="{4FE52461-5C80-42DD-9222-4B58ED93CA71}" type="slidenum">
              <a:rPr lang="it-IT" smtClean="0"/>
              <a:t>9</a:t>
            </a:fld>
            <a:endParaRPr lang="it-IT"/>
          </a:p>
        </p:txBody>
      </p:sp>
    </p:spTree>
    <p:extLst>
      <p:ext uri="{BB962C8B-B14F-4D97-AF65-F5344CB8AC3E}">
        <p14:creationId xmlns:p14="http://schemas.microsoft.com/office/powerpoint/2010/main" val="61922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1C9E7C-EF8D-4178-A51E-64402F98B25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ECDEDE7-BF74-48FD-BBBE-4335587D8E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744BCF3-E38A-4950-A184-C4D9970A884A}"/>
              </a:ext>
            </a:extLst>
          </p:cNvPr>
          <p:cNvSpPr>
            <a:spLocks noGrp="1"/>
          </p:cNvSpPr>
          <p:nvPr>
            <p:ph type="dt" sz="half" idx="10"/>
          </p:nvPr>
        </p:nvSpPr>
        <p:spPr/>
        <p:txBody>
          <a:bodyPr/>
          <a:lstStyle/>
          <a:p>
            <a:fld id="{E5A6A1D1-6E0E-4803-8455-6B8C813AA685}" type="datetime1">
              <a:rPr lang="it-IT" smtClean="0"/>
              <a:t>13/07/2018</a:t>
            </a:fld>
            <a:endParaRPr lang="it-IT"/>
          </a:p>
        </p:txBody>
      </p:sp>
      <p:sp>
        <p:nvSpPr>
          <p:cNvPr id="5" name="Segnaposto piè di pagina 4">
            <a:extLst>
              <a:ext uri="{FF2B5EF4-FFF2-40B4-BE49-F238E27FC236}">
                <a16:creationId xmlns:a16="http://schemas.microsoft.com/office/drawing/2014/main" id="{59CE5320-3EB5-4516-AC06-210185177D7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823C377-ADA7-42B0-9D60-81BD40AF0D67}"/>
              </a:ext>
            </a:extLst>
          </p:cNvPr>
          <p:cNvSpPr>
            <a:spLocks noGrp="1"/>
          </p:cNvSpPr>
          <p:nvPr>
            <p:ph type="sldNum" sz="quarter" idx="12"/>
          </p:nvPr>
        </p:nvSpPr>
        <p:spPr/>
        <p:txBody>
          <a:bodyPr/>
          <a:lstStyle/>
          <a:p>
            <a:fld id="{DF0038BB-7996-4D0C-B360-8AA8BD6ACC84}" type="slidenum">
              <a:rPr lang="it-IT" smtClean="0"/>
              <a:t>‹N›</a:t>
            </a:fld>
            <a:endParaRPr lang="it-IT"/>
          </a:p>
        </p:txBody>
      </p:sp>
    </p:spTree>
    <p:extLst>
      <p:ext uri="{BB962C8B-B14F-4D97-AF65-F5344CB8AC3E}">
        <p14:creationId xmlns:p14="http://schemas.microsoft.com/office/powerpoint/2010/main" val="165850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DD2593-085F-40B5-88DA-CED7DEEE9B3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541F68D-ED16-4C73-ABEB-AEA4E23936BC}"/>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D0F99E5-C026-4A4A-8B58-C21633125C84}"/>
              </a:ext>
            </a:extLst>
          </p:cNvPr>
          <p:cNvSpPr>
            <a:spLocks noGrp="1"/>
          </p:cNvSpPr>
          <p:nvPr>
            <p:ph type="dt" sz="half" idx="10"/>
          </p:nvPr>
        </p:nvSpPr>
        <p:spPr/>
        <p:txBody>
          <a:bodyPr/>
          <a:lstStyle/>
          <a:p>
            <a:fld id="{AA4C7DAB-7342-4910-9BBA-2E8F170E6BCD}" type="datetime1">
              <a:rPr lang="it-IT" smtClean="0"/>
              <a:t>13/07/2018</a:t>
            </a:fld>
            <a:endParaRPr lang="it-IT"/>
          </a:p>
        </p:txBody>
      </p:sp>
      <p:sp>
        <p:nvSpPr>
          <p:cNvPr id="5" name="Segnaposto piè di pagina 4">
            <a:extLst>
              <a:ext uri="{FF2B5EF4-FFF2-40B4-BE49-F238E27FC236}">
                <a16:creationId xmlns:a16="http://schemas.microsoft.com/office/drawing/2014/main" id="{02237EFE-4A23-4E88-99FA-83B39EA1834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948D664-DF5E-45E9-B474-EE3A5158C117}"/>
              </a:ext>
            </a:extLst>
          </p:cNvPr>
          <p:cNvSpPr>
            <a:spLocks noGrp="1"/>
          </p:cNvSpPr>
          <p:nvPr>
            <p:ph type="sldNum" sz="quarter" idx="12"/>
          </p:nvPr>
        </p:nvSpPr>
        <p:spPr/>
        <p:txBody>
          <a:bodyPr/>
          <a:lstStyle/>
          <a:p>
            <a:fld id="{DF0038BB-7996-4D0C-B360-8AA8BD6ACC84}" type="slidenum">
              <a:rPr lang="it-IT" smtClean="0"/>
              <a:t>‹N›</a:t>
            </a:fld>
            <a:endParaRPr lang="it-IT"/>
          </a:p>
        </p:txBody>
      </p:sp>
    </p:spTree>
    <p:extLst>
      <p:ext uri="{BB962C8B-B14F-4D97-AF65-F5344CB8AC3E}">
        <p14:creationId xmlns:p14="http://schemas.microsoft.com/office/powerpoint/2010/main" val="398591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7296C21-E8C4-41CD-97E9-D72285A88F9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E848752-5F50-4542-8BB7-4C92D0F1081B}"/>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3911C04-BD8A-43BE-BE9D-E6F4676C3241}"/>
              </a:ext>
            </a:extLst>
          </p:cNvPr>
          <p:cNvSpPr>
            <a:spLocks noGrp="1"/>
          </p:cNvSpPr>
          <p:nvPr>
            <p:ph type="dt" sz="half" idx="10"/>
          </p:nvPr>
        </p:nvSpPr>
        <p:spPr/>
        <p:txBody>
          <a:bodyPr/>
          <a:lstStyle/>
          <a:p>
            <a:fld id="{253A23E9-BDFC-48FB-8A40-0CCCB0889637}" type="datetime1">
              <a:rPr lang="it-IT" smtClean="0"/>
              <a:t>13/07/2018</a:t>
            </a:fld>
            <a:endParaRPr lang="it-IT"/>
          </a:p>
        </p:txBody>
      </p:sp>
      <p:sp>
        <p:nvSpPr>
          <p:cNvPr id="5" name="Segnaposto piè di pagina 4">
            <a:extLst>
              <a:ext uri="{FF2B5EF4-FFF2-40B4-BE49-F238E27FC236}">
                <a16:creationId xmlns:a16="http://schemas.microsoft.com/office/drawing/2014/main" id="{83C25AF3-6D9B-415C-A38C-88B69114187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193EF72-020A-467B-B96E-AA0B19FA4C40}"/>
              </a:ext>
            </a:extLst>
          </p:cNvPr>
          <p:cNvSpPr>
            <a:spLocks noGrp="1"/>
          </p:cNvSpPr>
          <p:nvPr>
            <p:ph type="sldNum" sz="quarter" idx="12"/>
          </p:nvPr>
        </p:nvSpPr>
        <p:spPr/>
        <p:txBody>
          <a:bodyPr/>
          <a:lstStyle/>
          <a:p>
            <a:fld id="{DF0038BB-7996-4D0C-B360-8AA8BD6ACC84}" type="slidenum">
              <a:rPr lang="it-IT" smtClean="0"/>
              <a:t>‹N›</a:t>
            </a:fld>
            <a:endParaRPr lang="it-IT"/>
          </a:p>
        </p:txBody>
      </p:sp>
    </p:spTree>
    <p:extLst>
      <p:ext uri="{BB962C8B-B14F-4D97-AF65-F5344CB8AC3E}">
        <p14:creationId xmlns:p14="http://schemas.microsoft.com/office/powerpoint/2010/main" val="3653740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D9B391C-C0E5-48C2-B80B-5013FAD18B4C}" type="datetime1">
              <a:rPr lang="it-IT" smtClean="0"/>
              <a:t>13/07/2018</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DF0038BB-7996-4D0C-B360-8AA8BD6ACC84}" type="slidenum">
              <a:rPr lang="it-IT" smtClean="0"/>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4503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D567C7F-BE23-45F0-9EAA-E11143414ADD}" type="datetime1">
              <a:rPr lang="it-IT" smtClean="0"/>
              <a:t>13/07/2018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F0038BB-7996-4D0C-B360-8AA8BD6ACC84}" type="slidenum">
              <a:rPr lang="it-IT" smtClean="0"/>
              <a:t>‹N›</a:t>
            </a:fld>
            <a:endParaRPr lang="it-IT"/>
          </a:p>
        </p:txBody>
      </p:sp>
    </p:spTree>
    <p:extLst>
      <p:ext uri="{BB962C8B-B14F-4D97-AF65-F5344CB8AC3E}">
        <p14:creationId xmlns:p14="http://schemas.microsoft.com/office/powerpoint/2010/main" val="1476424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014B85FF-6DBE-420F-BF7A-020BE43A4529}" type="datetime1">
              <a:rPr lang="it-IT" smtClean="0"/>
              <a:t>13/07/2018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F0038BB-7996-4D0C-B360-8AA8BD6ACC84}" type="slidenum">
              <a:rPr lang="it-IT" smtClean="0"/>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0742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AF13DB3-B0F7-4A46-BB6E-BE9709D5EA56}" type="datetime1">
              <a:rPr lang="it-IT" smtClean="0"/>
              <a:t>13/07/2018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F0038BB-7996-4D0C-B360-8AA8BD6ACC84}" type="slidenum">
              <a:rPr lang="it-IT" smtClean="0"/>
              <a:t>‹N›</a:t>
            </a:fld>
            <a:endParaRPr lang="it-IT"/>
          </a:p>
        </p:txBody>
      </p:sp>
    </p:spTree>
    <p:extLst>
      <p:ext uri="{BB962C8B-B14F-4D97-AF65-F5344CB8AC3E}">
        <p14:creationId xmlns:p14="http://schemas.microsoft.com/office/powerpoint/2010/main" val="362736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32C9BF5-75D3-402E-9CFD-AB31421B55B1}" type="datetime1">
              <a:rPr lang="it-IT" smtClean="0"/>
              <a:t>13/07/2018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F0038BB-7996-4D0C-B360-8AA8BD6ACC84}" type="slidenum">
              <a:rPr lang="it-IT" smtClean="0"/>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4644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466DF76-7972-4F5A-A965-D3C92CE73273}" type="datetime1">
              <a:rPr lang="it-IT" smtClean="0"/>
              <a:t>13/07/2018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F0038BB-7996-4D0C-B360-8AA8BD6ACC84}"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1636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8816D-9F3E-44D4-BAA2-1E8FCD59CAF4}" type="datetime1">
              <a:rPr lang="it-IT" smtClean="0"/>
              <a:t>13/07/2018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F0038BB-7996-4D0C-B360-8AA8BD6ACC84}" type="slidenum">
              <a:rPr lang="it-IT" smtClean="0"/>
              <a:t>‹N›</a:t>
            </a:fld>
            <a:endParaRPr lang="it-IT"/>
          </a:p>
        </p:txBody>
      </p:sp>
    </p:spTree>
    <p:extLst>
      <p:ext uri="{BB962C8B-B14F-4D97-AF65-F5344CB8AC3E}">
        <p14:creationId xmlns:p14="http://schemas.microsoft.com/office/powerpoint/2010/main" val="4262044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0AD41D27-1C12-41A7-A74B-F4B775C901A0}" type="datetime1">
              <a:rPr lang="it-IT" smtClean="0"/>
              <a:t>13/07/2018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F0038BB-7996-4D0C-B360-8AA8BD6ACC84}" type="slidenum">
              <a:rPr lang="it-IT" smtClean="0"/>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4800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1AD5B8-9B5C-4303-9DBF-5388DDA1E75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31B6E15-7C52-4C4C-B26F-D8A594919A78}"/>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0CBE023-2062-4CAB-9375-366AB6269EDC}"/>
              </a:ext>
            </a:extLst>
          </p:cNvPr>
          <p:cNvSpPr>
            <a:spLocks noGrp="1"/>
          </p:cNvSpPr>
          <p:nvPr>
            <p:ph type="dt" sz="half" idx="10"/>
          </p:nvPr>
        </p:nvSpPr>
        <p:spPr/>
        <p:txBody>
          <a:bodyPr/>
          <a:lstStyle/>
          <a:p>
            <a:fld id="{43816918-F3EC-4952-8A45-A6249B97A1B5}" type="datetime1">
              <a:rPr lang="it-IT" smtClean="0"/>
              <a:t>13/07/2018</a:t>
            </a:fld>
            <a:endParaRPr lang="it-IT"/>
          </a:p>
        </p:txBody>
      </p:sp>
      <p:sp>
        <p:nvSpPr>
          <p:cNvPr id="5" name="Segnaposto piè di pagina 4">
            <a:extLst>
              <a:ext uri="{FF2B5EF4-FFF2-40B4-BE49-F238E27FC236}">
                <a16:creationId xmlns:a16="http://schemas.microsoft.com/office/drawing/2014/main" id="{8AD6B779-7C6B-43CB-9F89-B1DA167C21C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E28194C-DB4B-4AF0-96ED-E842A6D3AA6E}"/>
              </a:ext>
            </a:extLst>
          </p:cNvPr>
          <p:cNvSpPr>
            <a:spLocks noGrp="1"/>
          </p:cNvSpPr>
          <p:nvPr>
            <p:ph type="sldNum" sz="quarter" idx="12"/>
          </p:nvPr>
        </p:nvSpPr>
        <p:spPr/>
        <p:txBody>
          <a:bodyPr/>
          <a:lstStyle/>
          <a:p>
            <a:fld id="{DF0038BB-7996-4D0C-B360-8AA8BD6ACC84}" type="slidenum">
              <a:rPr lang="it-IT" smtClean="0"/>
              <a:t>‹N›</a:t>
            </a:fld>
            <a:endParaRPr lang="it-IT"/>
          </a:p>
        </p:txBody>
      </p:sp>
    </p:spTree>
    <p:extLst>
      <p:ext uri="{BB962C8B-B14F-4D97-AF65-F5344CB8AC3E}">
        <p14:creationId xmlns:p14="http://schemas.microsoft.com/office/powerpoint/2010/main" val="3089037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0C4004B-504C-4355-A820-C88F2958987E}" type="datetime1">
              <a:rPr lang="it-IT" smtClean="0"/>
              <a:t>13/07/2018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F0038BB-7996-4D0C-B360-8AA8BD6ACC84}" type="slidenum">
              <a:rPr lang="it-IT" smtClean="0"/>
              <a:t>‹N›</a:t>
            </a:fld>
            <a:endParaRPr lang="it-IT"/>
          </a:p>
        </p:txBody>
      </p:sp>
    </p:spTree>
    <p:extLst>
      <p:ext uri="{BB962C8B-B14F-4D97-AF65-F5344CB8AC3E}">
        <p14:creationId xmlns:p14="http://schemas.microsoft.com/office/powerpoint/2010/main" val="523155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6EC00AC6-BAF8-4B1A-AE94-6E6491E10C13}" type="datetime1">
              <a:rPr lang="it-IT" smtClean="0"/>
              <a:t>13/07/2018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F0038BB-7996-4D0C-B360-8AA8BD6ACC84}" type="slidenum">
              <a:rPr lang="it-IT" smtClean="0"/>
              <a:t>‹N›</a:t>
            </a:fld>
            <a:endParaRPr lang="it-IT"/>
          </a:p>
        </p:txBody>
      </p:sp>
    </p:spTree>
    <p:extLst>
      <p:ext uri="{BB962C8B-B14F-4D97-AF65-F5344CB8AC3E}">
        <p14:creationId xmlns:p14="http://schemas.microsoft.com/office/powerpoint/2010/main" val="3047277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67529C4-6F52-4B2D-B712-5DDB7E3340A4}" type="datetime1">
              <a:rPr lang="it-IT" smtClean="0"/>
              <a:t>13/07/2018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F0038BB-7996-4D0C-B360-8AA8BD6ACC84}" type="slidenum">
              <a:rPr lang="it-IT" smtClean="0"/>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1415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F4E466B-62E6-49E4-92CE-BBE8D537D8A2}" type="datetime1">
              <a:rPr lang="it-IT" smtClean="0"/>
              <a:t>13/07/2018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F0038BB-7996-4D0C-B360-8AA8BD6ACC84}"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8107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21FCC8A5-B558-4AEA-B52E-AA29BD897543}" type="datetime1">
              <a:rPr lang="it-IT" smtClean="0"/>
              <a:t>13/07/2018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F0038BB-7996-4D0C-B360-8AA8BD6ACC84}" type="slidenum">
              <a:rPr lang="it-IT" smtClean="0"/>
              <a:t>‹N›</a:t>
            </a:fld>
            <a:endParaRPr lang="it-IT"/>
          </a:p>
        </p:txBody>
      </p:sp>
    </p:spTree>
    <p:extLst>
      <p:ext uri="{BB962C8B-B14F-4D97-AF65-F5344CB8AC3E}">
        <p14:creationId xmlns:p14="http://schemas.microsoft.com/office/powerpoint/2010/main" val="2696984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3D754D7A-40C8-487D-A694-0A89BE697820}" type="datetime1">
              <a:rPr lang="it-IT" smtClean="0"/>
              <a:t>13/07/2018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F0038BB-7996-4D0C-B360-8AA8BD6ACC84}"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0210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CC2E796-E784-4AF6-91F7-BA90FF9DC672}" type="datetime1">
              <a:rPr lang="it-IT" smtClean="0"/>
              <a:t>13/07/2018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F0038BB-7996-4D0C-B360-8AA8BD6ACC84}" type="slidenum">
              <a:rPr lang="it-IT" smtClean="0"/>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1106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632C615-8614-4877-A0B5-6834D63A629E}" type="datetime1">
              <a:rPr lang="it-IT" smtClean="0"/>
              <a:t>13/07/2018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F0038BB-7996-4D0C-B360-8AA8BD6ACC84}"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9043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0649BDD-19D4-436F-847E-09E11EEDC682}" type="datetime1">
              <a:rPr lang="it-IT" smtClean="0"/>
              <a:t>13/07/2018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F0038BB-7996-4D0C-B360-8AA8BD6ACC84}" type="slidenum">
              <a:rPr lang="it-IT" smtClean="0"/>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732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A1D406-FC65-4851-A87F-26CF4494061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FDEFD77-2795-4E39-93BE-BEA8BD8F40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CF7A5BF9-43A4-4DCF-84EE-8B7224B58F78}"/>
              </a:ext>
            </a:extLst>
          </p:cNvPr>
          <p:cNvSpPr>
            <a:spLocks noGrp="1"/>
          </p:cNvSpPr>
          <p:nvPr>
            <p:ph type="dt" sz="half" idx="10"/>
          </p:nvPr>
        </p:nvSpPr>
        <p:spPr/>
        <p:txBody>
          <a:bodyPr/>
          <a:lstStyle/>
          <a:p>
            <a:fld id="{092A9269-2C47-4D38-BAC2-8F9EC8F0A1A7}" type="datetime1">
              <a:rPr lang="it-IT" smtClean="0"/>
              <a:t>13/07/2018</a:t>
            </a:fld>
            <a:endParaRPr lang="it-IT"/>
          </a:p>
        </p:txBody>
      </p:sp>
      <p:sp>
        <p:nvSpPr>
          <p:cNvPr id="5" name="Segnaposto piè di pagina 4">
            <a:extLst>
              <a:ext uri="{FF2B5EF4-FFF2-40B4-BE49-F238E27FC236}">
                <a16:creationId xmlns:a16="http://schemas.microsoft.com/office/drawing/2014/main" id="{55187E5F-4F7A-4AEA-AF39-7273FCC6B6C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CD54F3C-C72D-44FC-98F0-D0A17BAB33E4}"/>
              </a:ext>
            </a:extLst>
          </p:cNvPr>
          <p:cNvSpPr>
            <a:spLocks noGrp="1"/>
          </p:cNvSpPr>
          <p:nvPr>
            <p:ph type="sldNum" sz="quarter" idx="12"/>
          </p:nvPr>
        </p:nvSpPr>
        <p:spPr/>
        <p:txBody>
          <a:bodyPr/>
          <a:lstStyle/>
          <a:p>
            <a:fld id="{DF0038BB-7996-4D0C-B360-8AA8BD6ACC84}" type="slidenum">
              <a:rPr lang="it-IT" smtClean="0"/>
              <a:t>‹N›</a:t>
            </a:fld>
            <a:endParaRPr lang="it-IT"/>
          </a:p>
        </p:txBody>
      </p:sp>
    </p:spTree>
    <p:extLst>
      <p:ext uri="{BB962C8B-B14F-4D97-AF65-F5344CB8AC3E}">
        <p14:creationId xmlns:p14="http://schemas.microsoft.com/office/powerpoint/2010/main" val="1110958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4AAFF8-6159-46BE-9A2A-09379A10881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94F7EE5-DC8F-4E04-9B5F-40F490A79196}"/>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B8423FC-7A06-4916-8B09-6AF23D5F2999}"/>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6BF73B7-1D5F-468E-A5B5-9EA9361085C9}"/>
              </a:ext>
            </a:extLst>
          </p:cNvPr>
          <p:cNvSpPr>
            <a:spLocks noGrp="1"/>
          </p:cNvSpPr>
          <p:nvPr>
            <p:ph type="dt" sz="half" idx="10"/>
          </p:nvPr>
        </p:nvSpPr>
        <p:spPr/>
        <p:txBody>
          <a:bodyPr/>
          <a:lstStyle/>
          <a:p>
            <a:fld id="{6B9064D5-9DFE-4FCA-926F-72CBD0782F93}" type="datetime1">
              <a:rPr lang="it-IT" smtClean="0"/>
              <a:t>13/07/2018</a:t>
            </a:fld>
            <a:endParaRPr lang="it-IT"/>
          </a:p>
        </p:txBody>
      </p:sp>
      <p:sp>
        <p:nvSpPr>
          <p:cNvPr id="6" name="Segnaposto piè di pagina 5">
            <a:extLst>
              <a:ext uri="{FF2B5EF4-FFF2-40B4-BE49-F238E27FC236}">
                <a16:creationId xmlns:a16="http://schemas.microsoft.com/office/drawing/2014/main" id="{27D74166-E683-453B-83B0-5D0832EE5A7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23E4849-2182-482E-840E-FBAE37AC73FE}"/>
              </a:ext>
            </a:extLst>
          </p:cNvPr>
          <p:cNvSpPr>
            <a:spLocks noGrp="1"/>
          </p:cNvSpPr>
          <p:nvPr>
            <p:ph type="sldNum" sz="quarter" idx="12"/>
          </p:nvPr>
        </p:nvSpPr>
        <p:spPr/>
        <p:txBody>
          <a:bodyPr/>
          <a:lstStyle/>
          <a:p>
            <a:fld id="{DF0038BB-7996-4D0C-B360-8AA8BD6ACC84}" type="slidenum">
              <a:rPr lang="it-IT" smtClean="0"/>
              <a:t>‹N›</a:t>
            </a:fld>
            <a:endParaRPr lang="it-IT"/>
          </a:p>
        </p:txBody>
      </p:sp>
    </p:spTree>
    <p:extLst>
      <p:ext uri="{BB962C8B-B14F-4D97-AF65-F5344CB8AC3E}">
        <p14:creationId xmlns:p14="http://schemas.microsoft.com/office/powerpoint/2010/main" val="3885731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59424A-0AF2-4C08-BC59-ACB1C521976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7C30805-C525-4F6D-BA58-A8B742518A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10160A98-427B-4648-BBA4-CECE17A4536B}"/>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0AC6F35-688F-4605-BBEE-CACC03FB4E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61029990-ADB8-41E4-9A70-F1EAAD83B0AF}"/>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77D1BE5-7737-4507-9935-CC5915F54AEB}"/>
              </a:ext>
            </a:extLst>
          </p:cNvPr>
          <p:cNvSpPr>
            <a:spLocks noGrp="1"/>
          </p:cNvSpPr>
          <p:nvPr>
            <p:ph type="dt" sz="half" idx="10"/>
          </p:nvPr>
        </p:nvSpPr>
        <p:spPr/>
        <p:txBody>
          <a:bodyPr/>
          <a:lstStyle/>
          <a:p>
            <a:fld id="{A077296E-F1D9-494E-A8BE-3E93AA15FE02}" type="datetime1">
              <a:rPr lang="it-IT" smtClean="0"/>
              <a:t>13/07/2018</a:t>
            </a:fld>
            <a:endParaRPr lang="it-IT"/>
          </a:p>
        </p:txBody>
      </p:sp>
      <p:sp>
        <p:nvSpPr>
          <p:cNvPr id="8" name="Segnaposto piè di pagina 7">
            <a:extLst>
              <a:ext uri="{FF2B5EF4-FFF2-40B4-BE49-F238E27FC236}">
                <a16:creationId xmlns:a16="http://schemas.microsoft.com/office/drawing/2014/main" id="{A5AB16C4-1004-4C77-A042-AEC648222E0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94B0E2E-BE1A-46B0-B051-7D89A68510B1}"/>
              </a:ext>
            </a:extLst>
          </p:cNvPr>
          <p:cNvSpPr>
            <a:spLocks noGrp="1"/>
          </p:cNvSpPr>
          <p:nvPr>
            <p:ph type="sldNum" sz="quarter" idx="12"/>
          </p:nvPr>
        </p:nvSpPr>
        <p:spPr/>
        <p:txBody>
          <a:bodyPr/>
          <a:lstStyle/>
          <a:p>
            <a:fld id="{DF0038BB-7996-4D0C-B360-8AA8BD6ACC84}" type="slidenum">
              <a:rPr lang="it-IT" smtClean="0"/>
              <a:t>‹N›</a:t>
            </a:fld>
            <a:endParaRPr lang="it-IT"/>
          </a:p>
        </p:txBody>
      </p:sp>
    </p:spTree>
    <p:extLst>
      <p:ext uri="{BB962C8B-B14F-4D97-AF65-F5344CB8AC3E}">
        <p14:creationId xmlns:p14="http://schemas.microsoft.com/office/powerpoint/2010/main" val="218845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928EDC-82E0-4AC9-96A8-05F390CCFD8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1229B58-3725-49C8-85B9-7A737A40F14C}"/>
              </a:ext>
            </a:extLst>
          </p:cNvPr>
          <p:cNvSpPr>
            <a:spLocks noGrp="1"/>
          </p:cNvSpPr>
          <p:nvPr>
            <p:ph type="dt" sz="half" idx="10"/>
          </p:nvPr>
        </p:nvSpPr>
        <p:spPr/>
        <p:txBody>
          <a:bodyPr/>
          <a:lstStyle/>
          <a:p>
            <a:fld id="{9EE9D588-A8A5-4438-A8B5-AE05C7FBA40F}" type="datetime1">
              <a:rPr lang="it-IT" smtClean="0"/>
              <a:t>13/07/2018</a:t>
            </a:fld>
            <a:endParaRPr lang="it-IT"/>
          </a:p>
        </p:txBody>
      </p:sp>
      <p:sp>
        <p:nvSpPr>
          <p:cNvPr id="4" name="Segnaposto piè di pagina 3">
            <a:extLst>
              <a:ext uri="{FF2B5EF4-FFF2-40B4-BE49-F238E27FC236}">
                <a16:creationId xmlns:a16="http://schemas.microsoft.com/office/drawing/2014/main" id="{4C612B9C-578A-4275-BBB4-A036DB26F8A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EE44051-D35A-4AC3-A186-5E89236EF820}"/>
              </a:ext>
            </a:extLst>
          </p:cNvPr>
          <p:cNvSpPr>
            <a:spLocks noGrp="1"/>
          </p:cNvSpPr>
          <p:nvPr>
            <p:ph type="sldNum" sz="quarter" idx="12"/>
          </p:nvPr>
        </p:nvSpPr>
        <p:spPr/>
        <p:txBody>
          <a:bodyPr/>
          <a:lstStyle/>
          <a:p>
            <a:fld id="{DF0038BB-7996-4D0C-B360-8AA8BD6ACC84}" type="slidenum">
              <a:rPr lang="it-IT" smtClean="0"/>
              <a:t>‹N›</a:t>
            </a:fld>
            <a:endParaRPr lang="it-IT"/>
          </a:p>
        </p:txBody>
      </p:sp>
    </p:spTree>
    <p:extLst>
      <p:ext uri="{BB962C8B-B14F-4D97-AF65-F5344CB8AC3E}">
        <p14:creationId xmlns:p14="http://schemas.microsoft.com/office/powerpoint/2010/main" val="1751076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1DF4369-3776-4E3E-B549-16D4728F351F}"/>
              </a:ext>
            </a:extLst>
          </p:cNvPr>
          <p:cNvSpPr>
            <a:spLocks noGrp="1"/>
          </p:cNvSpPr>
          <p:nvPr>
            <p:ph type="dt" sz="half" idx="10"/>
          </p:nvPr>
        </p:nvSpPr>
        <p:spPr/>
        <p:txBody>
          <a:bodyPr/>
          <a:lstStyle/>
          <a:p>
            <a:fld id="{82CD5087-6425-40E7-BB74-D4866BF37E79}" type="datetime1">
              <a:rPr lang="it-IT" smtClean="0"/>
              <a:t>13/07/2018</a:t>
            </a:fld>
            <a:endParaRPr lang="it-IT"/>
          </a:p>
        </p:txBody>
      </p:sp>
      <p:sp>
        <p:nvSpPr>
          <p:cNvPr id="3" name="Segnaposto piè di pagina 2">
            <a:extLst>
              <a:ext uri="{FF2B5EF4-FFF2-40B4-BE49-F238E27FC236}">
                <a16:creationId xmlns:a16="http://schemas.microsoft.com/office/drawing/2014/main" id="{4AEC8B5C-252C-4F86-A292-C45306B9D1F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C39DEC6-E0E0-48AA-9D5C-B61B951A7EB6}"/>
              </a:ext>
            </a:extLst>
          </p:cNvPr>
          <p:cNvSpPr>
            <a:spLocks noGrp="1"/>
          </p:cNvSpPr>
          <p:nvPr>
            <p:ph type="sldNum" sz="quarter" idx="12"/>
          </p:nvPr>
        </p:nvSpPr>
        <p:spPr/>
        <p:txBody>
          <a:bodyPr/>
          <a:lstStyle/>
          <a:p>
            <a:fld id="{DF0038BB-7996-4D0C-B360-8AA8BD6ACC84}" type="slidenum">
              <a:rPr lang="it-IT" smtClean="0"/>
              <a:t>‹N›</a:t>
            </a:fld>
            <a:endParaRPr lang="it-IT"/>
          </a:p>
        </p:txBody>
      </p:sp>
    </p:spTree>
    <p:extLst>
      <p:ext uri="{BB962C8B-B14F-4D97-AF65-F5344CB8AC3E}">
        <p14:creationId xmlns:p14="http://schemas.microsoft.com/office/powerpoint/2010/main" val="2189252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1D3177-8AF0-4117-B8CC-B8D56FE580E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147FFB5-5532-48C9-AE78-647191F5CF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3AEA503-F9C0-4621-8908-7254C9527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7FB06E52-EB2F-4668-82FB-F5313A52A0A3}"/>
              </a:ext>
            </a:extLst>
          </p:cNvPr>
          <p:cNvSpPr>
            <a:spLocks noGrp="1"/>
          </p:cNvSpPr>
          <p:nvPr>
            <p:ph type="dt" sz="half" idx="10"/>
          </p:nvPr>
        </p:nvSpPr>
        <p:spPr/>
        <p:txBody>
          <a:bodyPr/>
          <a:lstStyle/>
          <a:p>
            <a:fld id="{02B5C71A-A56C-4457-B282-2ADCA750B780}" type="datetime1">
              <a:rPr lang="it-IT" smtClean="0"/>
              <a:t>13/07/2018</a:t>
            </a:fld>
            <a:endParaRPr lang="it-IT"/>
          </a:p>
        </p:txBody>
      </p:sp>
      <p:sp>
        <p:nvSpPr>
          <p:cNvPr id="6" name="Segnaposto piè di pagina 5">
            <a:extLst>
              <a:ext uri="{FF2B5EF4-FFF2-40B4-BE49-F238E27FC236}">
                <a16:creationId xmlns:a16="http://schemas.microsoft.com/office/drawing/2014/main" id="{095E62E4-5BFD-4539-BB46-10E702CDC32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9ED7FE6-7405-4CEE-94D2-0091D2363A0D}"/>
              </a:ext>
            </a:extLst>
          </p:cNvPr>
          <p:cNvSpPr>
            <a:spLocks noGrp="1"/>
          </p:cNvSpPr>
          <p:nvPr>
            <p:ph type="sldNum" sz="quarter" idx="12"/>
          </p:nvPr>
        </p:nvSpPr>
        <p:spPr/>
        <p:txBody>
          <a:bodyPr/>
          <a:lstStyle/>
          <a:p>
            <a:fld id="{DF0038BB-7996-4D0C-B360-8AA8BD6ACC84}" type="slidenum">
              <a:rPr lang="it-IT" smtClean="0"/>
              <a:t>‹N›</a:t>
            </a:fld>
            <a:endParaRPr lang="it-IT"/>
          </a:p>
        </p:txBody>
      </p:sp>
    </p:spTree>
    <p:extLst>
      <p:ext uri="{BB962C8B-B14F-4D97-AF65-F5344CB8AC3E}">
        <p14:creationId xmlns:p14="http://schemas.microsoft.com/office/powerpoint/2010/main" val="2897137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8748D2-A05F-44C6-9949-FCA9EAD21B4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2929A48-7570-42AE-8778-A8706C4B11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2630E4D-B99F-4755-B7BF-1AC602299A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4A532459-F5DD-4739-9EA0-609428AC21EC}"/>
              </a:ext>
            </a:extLst>
          </p:cNvPr>
          <p:cNvSpPr>
            <a:spLocks noGrp="1"/>
          </p:cNvSpPr>
          <p:nvPr>
            <p:ph type="dt" sz="half" idx="10"/>
          </p:nvPr>
        </p:nvSpPr>
        <p:spPr/>
        <p:txBody>
          <a:bodyPr/>
          <a:lstStyle/>
          <a:p>
            <a:fld id="{5262A446-818E-4931-94BE-A21A9262D82E}" type="datetime1">
              <a:rPr lang="it-IT" smtClean="0"/>
              <a:t>13/07/2018</a:t>
            </a:fld>
            <a:endParaRPr lang="it-IT"/>
          </a:p>
        </p:txBody>
      </p:sp>
      <p:sp>
        <p:nvSpPr>
          <p:cNvPr id="6" name="Segnaposto piè di pagina 5">
            <a:extLst>
              <a:ext uri="{FF2B5EF4-FFF2-40B4-BE49-F238E27FC236}">
                <a16:creationId xmlns:a16="http://schemas.microsoft.com/office/drawing/2014/main" id="{DEC2E272-A71A-4553-9347-43DB7EBF0F8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9A86CBE-306E-4C97-BB0F-C42E965E909F}"/>
              </a:ext>
            </a:extLst>
          </p:cNvPr>
          <p:cNvSpPr>
            <a:spLocks noGrp="1"/>
          </p:cNvSpPr>
          <p:nvPr>
            <p:ph type="sldNum" sz="quarter" idx="12"/>
          </p:nvPr>
        </p:nvSpPr>
        <p:spPr/>
        <p:txBody>
          <a:bodyPr/>
          <a:lstStyle/>
          <a:p>
            <a:fld id="{DF0038BB-7996-4D0C-B360-8AA8BD6ACC84}" type="slidenum">
              <a:rPr lang="it-IT" smtClean="0"/>
              <a:t>‹N›</a:t>
            </a:fld>
            <a:endParaRPr lang="it-IT"/>
          </a:p>
        </p:txBody>
      </p:sp>
    </p:spTree>
    <p:extLst>
      <p:ext uri="{BB962C8B-B14F-4D97-AF65-F5344CB8AC3E}">
        <p14:creationId xmlns:p14="http://schemas.microsoft.com/office/powerpoint/2010/main" val="934482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D767CAA-7686-4C91-B390-243EE9315C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06C8105-6D85-42CD-90BF-EE7A786ED8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43CC6A6-5F1E-4FB6-BE28-E62B8AF98B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7E313-B23D-4F01-93DD-EECAEE542C40}" type="datetime1">
              <a:rPr lang="it-IT" smtClean="0"/>
              <a:t>13/07/2018</a:t>
            </a:fld>
            <a:endParaRPr lang="it-IT"/>
          </a:p>
        </p:txBody>
      </p:sp>
      <p:sp>
        <p:nvSpPr>
          <p:cNvPr id="5" name="Segnaposto piè di pagina 4">
            <a:extLst>
              <a:ext uri="{FF2B5EF4-FFF2-40B4-BE49-F238E27FC236}">
                <a16:creationId xmlns:a16="http://schemas.microsoft.com/office/drawing/2014/main" id="{3DF9F3A0-E329-4FBD-8E61-7D09EA6E2F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45F31F1-EAC1-443F-A90B-AF6CAABB7C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038BB-7996-4D0C-B360-8AA8BD6ACC84}" type="slidenum">
              <a:rPr lang="it-IT" smtClean="0"/>
              <a:t>‹N›</a:t>
            </a:fld>
            <a:endParaRPr lang="it-IT"/>
          </a:p>
        </p:txBody>
      </p:sp>
    </p:spTree>
    <p:extLst>
      <p:ext uri="{BB962C8B-B14F-4D97-AF65-F5344CB8AC3E}">
        <p14:creationId xmlns:p14="http://schemas.microsoft.com/office/powerpoint/2010/main" val="2355649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D7DD99-58BD-41D4-8944-7EBE7AF8A28E}" type="datetime1">
              <a:rPr lang="it-IT" smtClean="0"/>
              <a:t>13/07/2018</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0038BB-7996-4D0C-B360-8AA8BD6ACC84}" type="slidenum">
              <a:rPr lang="it-IT" smtClean="0"/>
              <a:t>‹N›</a:t>
            </a:fld>
            <a:endParaRPr lang="it-IT"/>
          </a:p>
        </p:txBody>
      </p:sp>
    </p:spTree>
    <p:extLst>
      <p:ext uri="{BB962C8B-B14F-4D97-AF65-F5344CB8AC3E}">
        <p14:creationId xmlns:p14="http://schemas.microsoft.com/office/powerpoint/2010/main" val="40326902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0.png"/></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slide" Target="slide16.xml"/><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98210F75-ECE8-45EC-AA77-728AB6225C04}"/>
              </a:ext>
            </a:extLst>
          </p:cNvPr>
          <p:cNvSpPr>
            <a:spLocks noGrp="1"/>
          </p:cNvSpPr>
          <p:nvPr>
            <p:ph type="ctrTitle"/>
          </p:nvPr>
        </p:nvSpPr>
        <p:spPr>
          <a:xfrm>
            <a:off x="6859766" y="1182501"/>
            <a:ext cx="4645250" cy="2889114"/>
          </a:xfrm>
        </p:spPr>
        <p:txBody>
          <a:bodyPr anchor="b">
            <a:noAutofit/>
          </a:bodyPr>
          <a:lstStyle/>
          <a:p>
            <a:r>
              <a:rPr lang="it-IT" sz="4000" dirty="0">
                <a:solidFill>
                  <a:schemeClr val="bg1"/>
                </a:solidFill>
                <a:latin typeface="Times New Roman" panose="02020603050405020304" pitchFamily="18" charset="0"/>
                <a:cs typeface="Times New Roman" panose="02020603050405020304" pitchFamily="18" charset="0"/>
              </a:rPr>
              <a:t>Test sulla Resistenza alla Radiazione di Ultra Fast </a:t>
            </a:r>
            <a:r>
              <a:rPr lang="it-IT" sz="4000" dirty="0" err="1">
                <a:solidFill>
                  <a:schemeClr val="bg1"/>
                </a:solidFill>
                <a:latin typeface="Times New Roman" panose="02020603050405020304" pitchFamily="18" charset="0"/>
                <a:cs typeface="Times New Roman" panose="02020603050405020304" pitchFamily="18" charset="0"/>
              </a:rPr>
              <a:t>Silicon</a:t>
            </a:r>
            <a:r>
              <a:rPr lang="it-IT" sz="4000" dirty="0">
                <a:solidFill>
                  <a:schemeClr val="bg1"/>
                </a:solidFill>
                <a:latin typeface="Times New Roman" panose="02020603050405020304" pitchFamily="18" charset="0"/>
                <a:cs typeface="Times New Roman" panose="02020603050405020304" pitchFamily="18" charset="0"/>
              </a:rPr>
              <a:t> Detectors per il rivelatore di Timing di CMS</a:t>
            </a:r>
          </a:p>
        </p:txBody>
      </p:sp>
      <p:sp>
        <p:nvSpPr>
          <p:cNvPr id="3" name="Sottotitolo 2">
            <a:extLst>
              <a:ext uri="{FF2B5EF4-FFF2-40B4-BE49-F238E27FC236}">
                <a16:creationId xmlns:a16="http://schemas.microsoft.com/office/drawing/2014/main" id="{5D1D3C9C-C3C2-47D3-9B1E-AA91C205F182}"/>
              </a:ext>
            </a:extLst>
          </p:cNvPr>
          <p:cNvSpPr>
            <a:spLocks noGrp="1"/>
          </p:cNvSpPr>
          <p:nvPr>
            <p:ph type="subTitle" idx="1"/>
          </p:nvPr>
        </p:nvSpPr>
        <p:spPr>
          <a:xfrm>
            <a:off x="6167848" y="4890876"/>
            <a:ext cx="5367292" cy="1147863"/>
          </a:xfrm>
        </p:spPr>
        <p:txBody>
          <a:bodyPr anchor="t">
            <a:noAutofit/>
          </a:bodyPr>
          <a:lstStyle/>
          <a:p>
            <a:r>
              <a:rPr lang="it-IT" dirty="0">
                <a:solidFill>
                  <a:schemeClr val="bg1"/>
                </a:solidFill>
                <a:latin typeface="Times New Roman" panose="02020603050405020304" pitchFamily="18" charset="0"/>
                <a:cs typeface="Times New Roman" panose="02020603050405020304" pitchFamily="18" charset="0"/>
              </a:rPr>
              <a:t>Candidato: Isabella Sanna</a:t>
            </a:r>
          </a:p>
          <a:p>
            <a:r>
              <a:rPr lang="it-IT" dirty="0">
                <a:solidFill>
                  <a:schemeClr val="bg1"/>
                </a:solidFill>
                <a:latin typeface="Times New Roman" panose="02020603050405020304" pitchFamily="18" charset="0"/>
                <a:cs typeface="Times New Roman" panose="02020603050405020304" pitchFamily="18" charset="0"/>
              </a:rPr>
              <a:t>Relatore: Marco Costa</a:t>
            </a:r>
          </a:p>
          <a:p>
            <a:r>
              <a:rPr lang="it-IT" dirty="0">
                <a:solidFill>
                  <a:schemeClr val="bg1"/>
                </a:solidFill>
                <a:latin typeface="Times New Roman" panose="02020603050405020304" pitchFamily="18" charset="0"/>
                <a:cs typeface="Times New Roman" panose="02020603050405020304" pitchFamily="18" charset="0"/>
              </a:rPr>
              <a:t>Co-relatore: Nicolò Cartiglia</a:t>
            </a:r>
          </a:p>
          <a:p>
            <a:endParaRPr lang="it-IT" sz="1400" dirty="0">
              <a:solidFill>
                <a:schemeClr val="bg1"/>
              </a:solidFill>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A890FE01-ED71-4CBF-BAD9-181AB420DFED}"/>
              </a:ext>
            </a:extLst>
          </p:cNvPr>
          <p:cNvSpPr txBox="1"/>
          <p:nvPr/>
        </p:nvSpPr>
        <p:spPr>
          <a:xfrm>
            <a:off x="1287627" y="3128372"/>
            <a:ext cx="3448893" cy="646331"/>
          </a:xfrm>
          <a:prstGeom prst="rect">
            <a:avLst/>
          </a:prstGeom>
          <a:noFill/>
        </p:spPr>
        <p:txBody>
          <a:bodyPr wrap="none" rtlCol="0">
            <a:spAutoFit/>
          </a:bodyPr>
          <a:lstStyle/>
          <a:p>
            <a:pPr algn="ctr"/>
            <a:r>
              <a:rPr lang="it-IT" dirty="0">
                <a:latin typeface="Times New Roman" panose="02020603050405020304" pitchFamily="18" charset="0"/>
                <a:cs typeface="Times New Roman" panose="02020603050405020304" pitchFamily="18" charset="0"/>
              </a:rPr>
              <a:t>Corso di Laurea Triennale in Fisica</a:t>
            </a:r>
          </a:p>
          <a:p>
            <a:pPr algn="ctr"/>
            <a:r>
              <a:rPr lang="it-IT" dirty="0">
                <a:latin typeface="Times New Roman" panose="02020603050405020304" pitchFamily="18" charset="0"/>
                <a:cs typeface="Times New Roman" panose="02020603050405020304" pitchFamily="18" charset="0"/>
              </a:rPr>
              <a:t>Anno Accademico 2017/2018</a:t>
            </a:r>
          </a:p>
        </p:txBody>
      </p:sp>
      <p:pic>
        <p:nvPicPr>
          <p:cNvPr id="9" name="Immagine 8">
            <a:extLst>
              <a:ext uri="{FF2B5EF4-FFF2-40B4-BE49-F238E27FC236}">
                <a16:creationId xmlns:a16="http://schemas.microsoft.com/office/drawing/2014/main" id="{BEFA4C35-1D11-4935-AAF4-5C50BDF5035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77678" y="1182501"/>
            <a:ext cx="5068793" cy="1900797"/>
          </a:xfrm>
          <a:prstGeom prst="rect">
            <a:avLst/>
          </a:prstGeom>
        </p:spPr>
      </p:pic>
    </p:spTree>
    <p:extLst>
      <p:ext uri="{BB962C8B-B14F-4D97-AF65-F5344CB8AC3E}">
        <p14:creationId xmlns:p14="http://schemas.microsoft.com/office/powerpoint/2010/main" val="197328345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DB3F08-2A91-4E84-B2C5-02C05F53C739}"/>
              </a:ext>
            </a:extLst>
          </p:cNvPr>
          <p:cNvSpPr>
            <a:spLocks noGrp="1"/>
          </p:cNvSpPr>
          <p:nvPr>
            <p:ph type="title"/>
          </p:nvPr>
        </p:nvSpPr>
        <p:spPr>
          <a:xfrm>
            <a:off x="838200" y="0"/>
            <a:ext cx="6673948" cy="1325563"/>
          </a:xfrm>
        </p:spPr>
        <p:txBody>
          <a:bodyPr/>
          <a:lstStyle/>
          <a:p>
            <a:pPr algn="ctr"/>
            <a:r>
              <a:rPr lang="it-IT" dirty="0">
                <a:latin typeface="Times New Roman" panose="02020603050405020304" pitchFamily="18" charset="0"/>
                <a:cs typeface="Times New Roman" panose="02020603050405020304" pitchFamily="18" charset="0"/>
              </a:rPr>
              <a:t>Setup Sperimentale</a:t>
            </a:r>
          </a:p>
        </p:txBody>
      </p:sp>
      <p:pic>
        <p:nvPicPr>
          <p:cNvPr id="4" name="Immagine 3">
            <a:extLst>
              <a:ext uri="{FF2B5EF4-FFF2-40B4-BE49-F238E27FC236}">
                <a16:creationId xmlns:a16="http://schemas.microsoft.com/office/drawing/2014/main" id="{6B96AF2C-E12E-421C-BCB4-186BC96FB457}"/>
              </a:ext>
            </a:extLst>
          </p:cNvPr>
          <p:cNvPicPr>
            <a:picLocks noChangeAspect="1"/>
          </p:cNvPicPr>
          <p:nvPr/>
        </p:nvPicPr>
        <p:blipFill>
          <a:blip r:embed="rId3"/>
          <a:stretch>
            <a:fillRect/>
          </a:stretch>
        </p:blipFill>
        <p:spPr>
          <a:xfrm>
            <a:off x="8356821" y="531352"/>
            <a:ext cx="3362739" cy="4585016"/>
          </a:xfrm>
          <a:prstGeom prst="rect">
            <a:avLst/>
          </a:prstGeom>
        </p:spPr>
      </p:pic>
      <p:sp>
        <p:nvSpPr>
          <p:cNvPr id="5" name="CasellaDiTesto 4">
            <a:extLst>
              <a:ext uri="{FF2B5EF4-FFF2-40B4-BE49-F238E27FC236}">
                <a16:creationId xmlns:a16="http://schemas.microsoft.com/office/drawing/2014/main" id="{A64CF378-152C-4B5D-96B6-1B259D9D63EE}"/>
              </a:ext>
            </a:extLst>
          </p:cNvPr>
          <p:cNvSpPr txBox="1"/>
          <p:nvPr/>
        </p:nvSpPr>
        <p:spPr>
          <a:xfrm>
            <a:off x="740339" y="1392699"/>
            <a:ext cx="6955862" cy="3477875"/>
          </a:xfrm>
          <a:prstGeom prst="rect">
            <a:avLst/>
          </a:prstGeom>
          <a:noFill/>
        </p:spPr>
        <p:txBody>
          <a:bodyPr wrap="square" rtlCol="0">
            <a:spAutoFit/>
          </a:bodyPr>
          <a:lstStyle/>
          <a:p>
            <a:pPr marL="342900" indent="-342900" algn="just">
              <a:spcBef>
                <a:spcPts val="2400"/>
              </a:spcBef>
              <a:buFont typeface="Arial" panose="020B0604020202020204" pitchFamily="34" charset="0"/>
              <a:buChar char="•"/>
            </a:pPr>
            <a:r>
              <a:rPr lang="it-IT" sz="2000" dirty="0" err="1">
                <a:latin typeface="Times New Roman" panose="02020603050405020304" pitchFamily="18" charset="0"/>
                <a:cs typeface="Times New Roman" panose="02020603050405020304" pitchFamily="18" charset="0"/>
              </a:rPr>
              <a:t>Transient</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Current</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Technique</a:t>
            </a:r>
            <a:r>
              <a:rPr lang="it-IT" sz="2000" dirty="0">
                <a:latin typeface="Times New Roman" panose="02020603050405020304" pitchFamily="18" charset="0"/>
                <a:cs typeface="Times New Roman" panose="02020603050405020304" pitchFamily="18" charset="0"/>
              </a:rPr>
              <a:t> (TCT)</a:t>
            </a:r>
          </a:p>
          <a:p>
            <a:pPr marL="342900" indent="-342900" algn="just">
              <a:spcBef>
                <a:spcPts val="2400"/>
              </a:spcBef>
              <a:buFont typeface="Arial" panose="020B0604020202020204" pitchFamily="34" charset="0"/>
              <a:buChar char="•"/>
            </a:pPr>
            <a:r>
              <a:rPr lang="it-IT" sz="2000" dirty="0">
                <a:latin typeface="Times New Roman" panose="02020603050405020304" pitchFamily="18" charset="0"/>
                <a:cs typeface="Times New Roman" panose="02020603050405020304" pitchFamily="18" charset="0"/>
              </a:rPr>
              <a:t>Laser (1060 nm) controllato da un software di acquisizione che simula il passaggio di una MIP</a:t>
            </a:r>
          </a:p>
          <a:p>
            <a:pPr marL="342900" indent="-342900" algn="just">
              <a:spcBef>
                <a:spcPts val="2400"/>
              </a:spcBef>
              <a:buFont typeface="Arial" panose="020B0604020202020204" pitchFamily="34" charset="0"/>
              <a:buChar char="•"/>
            </a:pPr>
            <a:r>
              <a:rPr lang="it-IT" sz="2000" dirty="0">
                <a:latin typeface="Times New Roman" panose="02020603050405020304" pitchFamily="18" charset="0"/>
                <a:cs typeface="Times New Roman" panose="02020603050405020304" pitchFamily="18" charset="0"/>
              </a:rPr>
              <a:t>HV polarizza il sensore → segnale d’uscita → amplificatore → oscilloscopio</a:t>
            </a:r>
          </a:p>
          <a:p>
            <a:pPr marL="342900" indent="-342900" algn="just">
              <a:spcBef>
                <a:spcPts val="2400"/>
              </a:spcBef>
              <a:buFont typeface="Arial" panose="020B0604020202020204" pitchFamily="34" charset="0"/>
              <a:buChar char="•"/>
            </a:pPr>
            <a:r>
              <a:rPr lang="it-IT" sz="2000" dirty="0">
                <a:latin typeface="Times New Roman" panose="02020603050405020304" pitchFamily="18" charset="0"/>
                <a:cs typeface="Times New Roman" panose="02020603050405020304" pitchFamily="18" charset="0"/>
              </a:rPr>
              <a:t>Centraggio e focalizzazione del laser</a:t>
            </a:r>
          </a:p>
          <a:p>
            <a:pPr marL="342900" indent="-342900">
              <a:spcBef>
                <a:spcPts val="2400"/>
              </a:spcBef>
              <a:buFont typeface="Arial" panose="020B0604020202020204" pitchFamily="34" charset="0"/>
              <a:buChar char="•"/>
            </a:pPr>
            <a:endParaRPr lang="it-IT" sz="2000" dirty="0">
              <a:latin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458E5B72-AB19-439C-A4D6-8E67362DB624}"/>
              </a:ext>
            </a:extLst>
          </p:cNvPr>
          <p:cNvPicPr>
            <a:picLocks noChangeAspect="1"/>
          </p:cNvPicPr>
          <p:nvPr/>
        </p:nvPicPr>
        <p:blipFill>
          <a:blip r:embed="rId4"/>
          <a:stretch>
            <a:fillRect/>
          </a:stretch>
        </p:blipFill>
        <p:spPr>
          <a:xfrm>
            <a:off x="1217748" y="4241316"/>
            <a:ext cx="5885545" cy="2447970"/>
          </a:xfrm>
          <a:prstGeom prst="rect">
            <a:avLst/>
          </a:prstGeom>
        </p:spPr>
      </p:pic>
      <p:pic>
        <p:nvPicPr>
          <p:cNvPr id="8" name="Immagine 7">
            <a:extLst>
              <a:ext uri="{FF2B5EF4-FFF2-40B4-BE49-F238E27FC236}">
                <a16:creationId xmlns:a16="http://schemas.microsoft.com/office/drawing/2014/main" id="{1ABD3D96-A9EE-4E08-92AD-B2D2C187E15D}"/>
              </a:ext>
            </a:extLst>
          </p:cNvPr>
          <p:cNvPicPr>
            <a:picLocks noChangeAspect="1"/>
          </p:cNvPicPr>
          <p:nvPr/>
        </p:nvPicPr>
        <p:blipFill>
          <a:blip r:embed="rId5"/>
          <a:stretch>
            <a:fillRect/>
          </a:stretch>
        </p:blipFill>
        <p:spPr>
          <a:xfrm>
            <a:off x="8031480" y="5288108"/>
            <a:ext cx="3810000" cy="1114425"/>
          </a:xfrm>
          <a:prstGeom prst="rect">
            <a:avLst/>
          </a:prstGeom>
        </p:spPr>
      </p:pic>
      <p:sp>
        <p:nvSpPr>
          <p:cNvPr id="3" name="Segnaposto numero diapositiva 2">
            <a:extLst>
              <a:ext uri="{FF2B5EF4-FFF2-40B4-BE49-F238E27FC236}">
                <a16:creationId xmlns:a16="http://schemas.microsoft.com/office/drawing/2014/main" id="{2E9B1A47-95F5-45E4-AC5C-0DBC272E0A11}"/>
              </a:ext>
            </a:extLst>
          </p:cNvPr>
          <p:cNvSpPr>
            <a:spLocks noGrp="1"/>
          </p:cNvSpPr>
          <p:nvPr>
            <p:ph type="sldNum" sz="quarter" idx="12"/>
          </p:nvPr>
        </p:nvSpPr>
        <p:spPr/>
        <p:txBody>
          <a:bodyPr/>
          <a:lstStyle/>
          <a:p>
            <a:fld id="{DF0038BB-7996-4D0C-B360-8AA8BD6ACC84}" type="slidenum">
              <a:rPr lang="it-IT" smtClean="0"/>
              <a:t>10</a:t>
            </a:fld>
            <a:endParaRPr lang="it-IT"/>
          </a:p>
        </p:txBody>
      </p:sp>
    </p:spTree>
    <p:extLst>
      <p:ext uri="{BB962C8B-B14F-4D97-AF65-F5344CB8AC3E}">
        <p14:creationId xmlns:p14="http://schemas.microsoft.com/office/powerpoint/2010/main" val="2750662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661051-22B7-4841-8C9B-F8CB0B7D07DC}"/>
              </a:ext>
            </a:extLst>
          </p:cNvPr>
          <p:cNvSpPr>
            <a:spLocks noGrp="1"/>
          </p:cNvSpPr>
          <p:nvPr>
            <p:ph type="title"/>
          </p:nvPr>
        </p:nvSpPr>
        <p:spPr>
          <a:xfrm>
            <a:off x="838200" y="264086"/>
            <a:ext cx="10515600" cy="1325563"/>
          </a:xfrm>
        </p:spPr>
        <p:txBody>
          <a:bodyPr/>
          <a:lstStyle/>
          <a:p>
            <a:pPr algn="ctr"/>
            <a:r>
              <a:rPr lang="it-IT" dirty="0">
                <a:latin typeface="Times New Roman" panose="02020603050405020304" pitchFamily="18" charset="0"/>
                <a:cs typeface="Times New Roman" panose="02020603050405020304" pitchFamily="18" charset="0"/>
              </a:rPr>
              <a:t>Misure in Laboratorio</a:t>
            </a:r>
          </a:p>
        </p:txBody>
      </p:sp>
      <p:sp>
        <p:nvSpPr>
          <p:cNvPr id="3" name="Segnaposto contenuto 2">
            <a:extLst>
              <a:ext uri="{FF2B5EF4-FFF2-40B4-BE49-F238E27FC236}">
                <a16:creationId xmlns:a16="http://schemas.microsoft.com/office/drawing/2014/main" id="{9E4030CE-7673-4FAE-A696-9739FF85395D}"/>
              </a:ext>
            </a:extLst>
          </p:cNvPr>
          <p:cNvSpPr>
            <a:spLocks noGrp="1"/>
          </p:cNvSpPr>
          <p:nvPr>
            <p:ph idx="1"/>
          </p:nvPr>
        </p:nvSpPr>
        <p:spPr>
          <a:xfrm>
            <a:off x="838200" y="1589649"/>
            <a:ext cx="10363200" cy="4756126"/>
          </a:xfrm>
        </p:spPr>
        <p:txBody>
          <a:bodyPr>
            <a:normAutofit lnSpcReduction="10000"/>
          </a:bodyPr>
          <a:lstStyle/>
          <a:p>
            <a:pPr marL="0" indent="0" algn="just">
              <a:spcBef>
                <a:spcPts val="2400"/>
              </a:spcBef>
              <a:buNone/>
            </a:pPr>
            <a:r>
              <a:rPr lang="it-IT" sz="2000" b="1" dirty="0">
                <a:latin typeface="Times New Roman" panose="02020603050405020304" pitchFamily="18" charset="0"/>
                <a:cs typeface="Times New Roman" panose="02020603050405020304" pitchFamily="18" charset="0"/>
              </a:rPr>
              <a:t>CV Analyzer/ Probe Station</a:t>
            </a:r>
          </a:p>
          <a:p>
            <a:pPr algn="just">
              <a:spcBef>
                <a:spcPts val="2400"/>
              </a:spcBef>
            </a:pPr>
            <a:r>
              <a:rPr lang="it-IT" sz="2000" dirty="0">
                <a:latin typeface="Times New Roman" panose="02020603050405020304" pitchFamily="18" charset="0"/>
                <a:cs typeface="Times New Roman" panose="02020603050405020304" pitchFamily="18" charset="0"/>
              </a:rPr>
              <a:t>Caratteristiche I-V e C-V di WF1,WF6,WF8 che sono stati mandati al Karlsruhe </a:t>
            </a:r>
            <a:r>
              <a:rPr lang="it-IT" sz="2000" dirty="0" err="1">
                <a:latin typeface="Times New Roman" panose="02020603050405020304" pitchFamily="18" charset="0"/>
                <a:cs typeface="Times New Roman" panose="02020603050405020304" pitchFamily="18" charset="0"/>
              </a:rPr>
              <a:t>Institute</a:t>
            </a:r>
            <a:r>
              <a:rPr lang="it-IT" sz="2000" dirty="0">
                <a:latin typeface="Times New Roman" panose="02020603050405020304" pitchFamily="18" charset="0"/>
                <a:cs typeface="Times New Roman" panose="02020603050405020304" pitchFamily="18" charset="0"/>
              </a:rPr>
              <a:t> of Technology (KIT) per essere irraggiati con protoni a diverse </a:t>
            </a:r>
            <a:r>
              <a:rPr lang="it-IT" sz="2000" dirty="0" err="1">
                <a:latin typeface="Times New Roman" panose="02020603050405020304" pitchFamily="18" charset="0"/>
                <a:cs typeface="Times New Roman" panose="02020603050405020304" pitchFamily="18" charset="0"/>
              </a:rPr>
              <a:t>fluenze</a:t>
            </a:r>
            <a:endParaRPr lang="it-IT" sz="2000" dirty="0">
              <a:latin typeface="Times New Roman" panose="02020603050405020304" pitchFamily="18" charset="0"/>
              <a:cs typeface="Times New Roman" panose="02020603050405020304" pitchFamily="18" charset="0"/>
            </a:endParaRPr>
          </a:p>
          <a:p>
            <a:pPr algn="just">
              <a:spcBef>
                <a:spcPts val="2400"/>
              </a:spcBef>
            </a:pPr>
            <a:r>
              <a:rPr lang="it-IT" sz="2000" u="sng" dirty="0">
                <a:latin typeface="Times New Roman" panose="02020603050405020304" pitchFamily="18" charset="0"/>
                <a:cs typeface="Times New Roman" panose="02020603050405020304" pitchFamily="18" charset="0"/>
              </a:rPr>
              <a:t>Test di sensori irradiati al CERN (protoni): </a:t>
            </a:r>
            <a:r>
              <a:rPr lang="it-IT" sz="2000" dirty="0">
                <a:latin typeface="Times New Roman" panose="02020603050405020304" pitchFamily="18" charset="0"/>
                <a:cs typeface="Times New Roman" panose="02020603050405020304" pitchFamily="18" charset="0"/>
              </a:rPr>
              <a:t>caratteristiche </a:t>
            </a:r>
            <a:r>
              <a:rPr lang="it-IT" sz="2000" dirty="0" err="1">
                <a:latin typeface="Times New Roman" panose="02020603050405020304" pitchFamily="18" charset="0"/>
                <a:cs typeface="Times New Roman" panose="02020603050405020304" pitchFamily="18" charset="0"/>
              </a:rPr>
              <a:t>pre</a:t>
            </a:r>
            <a:r>
              <a:rPr lang="it-IT" sz="2000" dirty="0">
                <a:latin typeface="Times New Roman" panose="02020603050405020304" pitchFamily="18" charset="0"/>
                <a:cs typeface="Times New Roman" panose="02020603050405020304" pitchFamily="18" charset="0"/>
              </a:rPr>
              <a:t> e post </a:t>
            </a:r>
            <a:r>
              <a:rPr lang="it-IT" sz="2000" dirty="0" err="1">
                <a:latin typeface="Times New Roman" panose="02020603050405020304" pitchFamily="18" charset="0"/>
                <a:cs typeface="Times New Roman" panose="02020603050405020304" pitchFamily="18" charset="0"/>
              </a:rPr>
              <a:t>annealing</a:t>
            </a:r>
            <a:endParaRPr lang="it-IT" sz="2000" dirty="0">
              <a:latin typeface="Times New Roman" panose="02020603050405020304" pitchFamily="18" charset="0"/>
              <a:cs typeface="Times New Roman" panose="02020603050405020304" pitchFamily="18" charset="0"/>
            </a:endParaRPr>
          </a:p>
          <a:p>
            <a:pPr algn="just">
              <a:spcBef>
                <a:spcPts val="2400"/>
              </a:spcBef>
            </a:pPr>
            <a:r>
              <a:rPr lang="it-IT" sz="2000" u="sng" dirty="0">
                <a:latin typeface="Times New Roman" panose="02020603050405020304" pitchFamily="18" charset="0"/>
                <a:cs typeface="Times New Roman" panose="02020603050405020304" pitchFamily="18" charset="0"/>
              </a:rPr>
              <a:t>Caratteristiche di </a:t>
            </a:r>
            <a:r>
              <a:rPr lang="it-IT" sz="2000" u="sng" dirty="0" err="1">
                <a:latin typeface="Times New Roman" panose="02020603050405020304" pitchFamily="18" charset="0"/>
                <a:cs typeface="Times New Roman" panose="02020603050405020304" pitchFamily="18" charset="0"/>
              </a:rPr>
              <a:t>PiN</a:t>
            </a:r>
            <a:r>
              <a:rPr lang="it-IT" sz="2000" u="sng" dirty="0">
                <a:latin typeface="Times New Roman" panose="02020603050405020304" pitchFamily="18" charset="0"/>
                <a:cs typeface="Times New Roman" panose="02020603050405020304" pitchFamily="18" charset="0"/>
              </a:rPr>
              <a:t> irraggiati con neutroni</a:t>
            </a:r>
          </a:p>
          <a:p>
            <a:pPr algn="just">
              <a:spcBef>
                <a:spcPts val="2400"/>
              </a:spcBef>
            </a:pPr>
            <a:r>
              <a:rPr lang="it-IT" sz="2000" dirty="0">
                <a:latin typeface="Times New Roman" panose="02020603050405020304" pitchFamily="18" charset="0"/>
                <a:cs typeface="Times New Roman" panose="02020603050405020304" pitchFamily="18" charset="0"/>
              </a:rPr>
              <a:t>Osservazione della moltiplicazione a valanga in </a:t>
            </a:r>
            <a:r>
              <a:rPr lang="it-IT" sz="2000" dirty="0" err="1">
                <a:latin typeface="Times New Roman" panose="02020603050405020304" pitchFamily="18" charset="0"/>
                <a:cs typeface="Times New Roman" panose="02020603050405020304" pitchFamily="18" charset="0"/>
              </a:rPr>
              <a:t>PiN</a:t>
            </a:r>
            <a:r>
              <a:rPr lang="it-IT" sz="2000" dirty="0">
                <a:latin typeface="Times New Roman" panose="02020603050405020304" pitchFamily="18" charset="0"/>
                <a:cs typeface="Times New Roman" panose="02020603050405020304" pitchFamily="18" charset="0"/>
              </a:rPr>
              <a:t> non irraggiati e in </a:t>
            </a:r>
            <a:r>
              <a:rPr lang="it-IT" sz="2000" dirty="0" err="1">
                <a:latin typeface="Times New Roman" panose="02020603050405020304" pitchFamily="18" charset="0"/>
                <a:cs typeface="Times New Roman" panose="02020603050405020304" pitchFamily="18" charset="0"/>
              </a:rPr>
              <a:t>PiN</a:t>
            </a:r>
            <a:r>
              <a:rPr lang="it-IT" sz="2000" dirty="0">
                <a:latin typeface="Times New Roman" panose="02020603050405020304" pitchFamily="18" charset="0"/>
                <a:cs typeface="Times New Roman" panose="02020603050405020304" pitchFamily="18" charset="0"/>
              </a:rPr>
              <a:t> irraggiati con neutroni</a:t>
            </a:r>
          </a:p>
          <a:p>
            <a:pPr marL="0" indent="0" algn="just">
              <a:spcBef>
                <a:spcPts val="2400"/>
              </a:spcBef>
              <a:buNone/>
            </a:pPr>
            <a:r>
              <a:rPr lang="it-IT" sz="2000" b="1" dirty="0">
                <a:latin typeface="Times New Roman" panose="02020603050405020304" pitchFamily="18" charset="0"/>
                <a:cs typeface="Times New Roman" panose="02020603050405020304" pitchFamily="18" charset="0"/>
              </a:rPr>
              <a:t>TCT setup</a:t>
            </a:r>
          </a:p>
          <a:p>
            <a:pPr algn="just">
              <a:spcBef>
                <a:spcPts val="2400"/>
              </a:spcBef>
            </a:pPr>
            <a:r>
              <a:rPr lang="it-IT" sz="2000" u="sng" dirty="0">
                <a:latin typeface="Times New Roman" panose="02020603050405020304" pitchFamily="18" charset="0"/>
                <a:cs typeface="Times New Roman" panose="02020603050405020304" pitchFamily="18" charset="0"/>
              </a:rPr>
              <a:t>Misure di carica raccolta in </a:t>
            </a:r>
            <a:r>
              <a:rPr lang="it-IT" sz="2000" u="sng" dirty="0" err="1">
                <a:latin typeface="Times New Roman" panose="02020603050405020304" pitchFamily="18" charset="0"/>
                <a:cs typeface="Times New Roman" panose="02020603050405020304" pitchFamily="18" charset="0"/>
              </a:rPr>
              <a:t>PiN</a:t>
            </a:r>
            <a:r>
              <a:rPr lang="it-IT" sz="2000" u="sng" dirty="0">
                <a:latin typeface="Times New Roman" panose="02020603050405020304" pitchFamily="18" charset="0"/>
                <a:cs typeface="Times New Roman" panose="02020603050405020304" pitchFamily="18" charset="0"/>
              </a:rPr>
              <a:t> irraggiati con neutroni (</a:t>
            </a:r>
            <a:r>
              <a:rPr lang="it-IT" sz="2000" u="sng" dirty="0" err="1">
                <a:latin typeface="Times New Roman" panose="02020603050405020304" pitchFamily="18" charset="0"/>
                <a:cs typeface="Times New Roman" panose="02020603050405020304" pitchFamily="18" charset="0"/>
              </a:rPr>
              <a:t>trapping</a:t>
            </a:r>
            <a:r>
              <a:rPr lang="it-IT" sz="2000" u="sng" dirty="0">
                <a:latin typeface="Times New Roman" panose="02020603050405020304" pitchFamily="18" charset="0"/>
                <a:cs typeface="Times New Roman" panose="02020603050405020304" pitchFamily="18" charset="0"/>
              </a:rPr>
              <a:t>)</a:t>
            </a:r>
          </a:p>
          <a:p>
            <a:pPr algn="just">
              <a:spcBef>
                <a:spcPts val="2400"/>
              </a:spcBef>
            </a:pPr>
            <a:r>
              <a:rPr lang="it-IT" sz="2000" dirty="0">
                <a:latin typeface="Times New Roman" panose="02020603050405020304" pitchFamily="18" charset="0"/>
                <a:cs typeface="Times New Roman" panose="02020603050405020304" pitchFamily="18" charset="0"/>
              </a:rPr>
              <a:t>Misure di tensioni di svuotamento per </a:t>
            </a:r>
            <a:r>
              <a:rPr lang="it-IT" sz="2000" dirty="0" err="1">
                <a:latin typeface="Times New Roman" panose="02020603050405020304" pitchFamily="18" charset="0"/>
                <a:cs typeface="Times New Roman" panose="02020603050405020304" pitchFamily="18" charset="0"/>
              </a:rPr>
              <a:t>PiN</a:t>
            </a:r>
            <a:r>
              <a:rPr lang="it-IT" sz="2000" dirty="0">
                <a:latin typeface="Times New Roman" panose="02020603050405020304" pitchFamily="18" charset="0"/>
                <a:cs typeface="Times New Roman" panose="02020603050405020304" pitchFamily="18" charset="0"/>
              </a:rPr>
              <a:t> irraggiati con neutroni</a:t>
            </a:r>
          </a:p>
        </p:txBody>
      </p:sp>
      <p:sp>
        <p:nvSpPr>
          <p:cNvPr id="4" name="Segnaposto numero diapositiva 3">
            <a:extLst>
              <a:ext uri="{FF2B5EF4-FFF2-40B4-BE49-F238E27FC236}">
                <a16:creationId xmlns:a16="http://schemas.microsoft.com/office/drawing/2014/main" id="{288979D7-021D-4DA4-B368-32C81D028A2D}"/>
              </a:ext>
            </a:extLst>
          </p:cNvPr>
          <p:cNvSpPr>
            <a:spLocks noGrp="1"/>
          </p:cNvSpPr>
          <p:nvPr>
            <p:ph type="sldNum" sz="quarter" idx="12"/>
          </p:nvPr>
        </p:nvSpPr>
        <p:spPr/>
        <p:txBody>
          <a:bodyPr/>
          <a:lstStyle/>
          <a:p>
            <a:fld id="{DF0038BB-7996-4D0C-B360-8AA8BD6ACC84}" type="slidenum">
              <a:rPr lang="it-IT" smtClean="0"/>
              <a:t>11</a:t>
            </a:fld>
            <a:endParaRPr lang="it-IT"/>
          </a:p>
        </p:txBody>
      </p:sp>
    </p:spTree>
    <p:extLst>
      <p:ext uri="{BB962C8B-B14F-4D97-AF65-F5344CB8AC3E}">
        <p14:creationId xmlns:p14="http://schemas.microsoft.com/office/powerpoint/2010/main" val="206543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BE216B-7504-4BBB-AA6D-15F1561C522B}"/>
              </a:ext>
            </a:extLst>
          </p:cNvPr>
          <p:cNvSpPr>
            <a:spLocks noGrp="1"/>
          </p:cNvSpPr>
          <p:nvPr>
            <p:ph type="title"/>
          </p:nvPr>
        </p:nvSpPr>
        <p:spPr>
          <a:xfrm>
            <a:off x="1016830" y="413230"/>
            <a:ext cx="5887512" cy="1315978"/>
          </a:xfrm>
        </p:spPr>
        <p:txBody>
          <a:bodyPr/>
          <a:lstStyle/>
          <a:p>
            <a:pPr algn="ctr"/>
            <a:r>
              <a:rPr lang="it-IT" dirty="0">
                <a:latin typeface="Times New Roman" panose="02020603050405020304" pitchFamily="18" charset="0"/>
                <a:cs typeface="Times New Roman" panose="02020603050405020304" pitchFamily="18" charset="0"/>
              </a:rPr>
              <a:t>Misure in laboratorio</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401819B2-D0DC-48D0-ABB1-E51FD160FFA0}"/>
                  </a:ext>
                </a:extLst>
              </p:cNvPr>
              <p:cNvSpPr>
                <a:spLocks noGrp="1"/>
              </p:cNvSpPr>
              <p:nvPr>
                <p:ph idx="1"/>
              </p:nvPr>
            </p:nvSpPr>
            <p:spPr>
              <a:xfrm>
                <a:off x="870897" y="1907713"/>
                <a:ext cx="6101422" cy="4418814"/>
              </a:xfrm>
            </p:spPr>
            <p:txBody>
              <a:bodyPr>
                <a:normAutofit/>
              </a:bodyPr>
              <a:lstStyle/>
              <a:p>
                <a:pPr>
                  <a:lnSpc>
                    <a:spcPct val="100000"/>
                  </a:lnSpc>
                  <a:spcBef>
                    <a:spcPts val="2400"/>
                  </a:spcBef>
                </a:pPr>
                <a:r>
                  <a:rPr lang="it-IT" sz="2000" b="1" dirty="0">
                    <a:latin typeface="Times New Roman" panose="02020603050405020304" pitchFamily="18" charset="0"/>
                    <a:cs typeface="Times New Roman" panose="02020603050405020304" pitchFamily="18" charset="0"/>
                  </a:rPr>
                  <a:t>Caratteristiche I-V e C-V</a:t>
                </a:r>
              </a:p>
              <a:p>
                <a:pPr>
                  <a:lnSpc>
                    <a:spcPct val="100000"/>
                  </a:lnSpc>
                  <a:spcBef>
                    <a:spcPts val="2400"/>
                  </a:spcBef>
                </a:pPr>
                <a:r>
                  <a:rPr lang="it-IT" sz="2000" dirty="0">
                    <a:latin typeface="Times New Roman" panose="02020603050405020304" pitchFamily="18" charset="0"/>
                    <a:cs typeface="Times New Roman" panose="02020603050405020304" pitchFamily="18" charset="0"/>
                  </a:rPr>
                  <a:t>Se si considera un </a:t>
                </a:r>
                <a:r>
                  <a:rPr lang="it-IT" sz="2000" dirty="0" err="1">
                    <a:latin typeface="Times New Roman" panose="02020603050405020304" pitchFamily="18" charset="0"/>
                    <a:cs typeface="Times New Roman" panose="02020603050405020304" pitchFamily="18" charset="0"/>
                  </a:rPr>
                  <a:t>PiN</a:t>
                </a:r>
                <a:r>
                  <a:rPr lang="it-IT" sz="2000" dirty="0">
                    <a:latin typeface="Times New Roman" panose="02020603050405020304" pitchFamily="18" charset="0"/>
                    <a:cs typeface="Times New Roman" panose="02020603050405020304" pitchFamily="18" charset="0"/>
                  </a:rPr>
                  <a:t>:</a:t>
                </a:r>
                <a:r>
                  <a:rPr lang="it-IT" sz="2000" dirty="0"/>
                  <a:t> </a:t>
                </a:r>
              </a:p>
              <a:p>
                <a:pPr marL="0" indent="0">
                  <a:lnSpc>
                    <a:spcPct val="100000"/>
                  </a:lnSpc>
                  <a:spcBef>
                    <a:spcPts val="2400"/>
                  </a:spcBef>
                  <a:buNone/>
                </a:pPr>
                <a:r>
                  <a:rPr lang="it-IT" sz="2000" dirty="0"/>
                  <a:t>                   </a:t>
                </a:r>
                <a14:m>
                  <m:oMath xmlns:m="http://schemas.openxmlformats.org/officeDocument/2006/math">
                    <m:r>
                      <a:rPr lang="it-IT" sz="2000" i="1">
                        <a:latin typeface="Cambria Math" panose="02040503050406030204" pitchFamily="18" charset="0"/>
                      </a:rPr>
                      <m:t>𝐶</m:t>
                    </m:r>
                    <m:r>
                      <a:rPr lang="it-IT" sz="2000" i="1">
                        <a:latin typeface="Cambria Math" panose="02040503050406030204" pitchFamily="18" charset="0"/>
                      </a:rPr>
                      <m:t>∝</m:t>
                    </m:r>
                    <m:rad>
                      <m:radPr>
                        <m:degHide m:val="on"/>
                        <m:ctrlPr>
                          <a:rPr lang="it-IT" sz="2000" i="1">
                            <a:latin typeface="Cambria Math" panose="02040503050406030204" pitchFamily="18" charset="0"/>
                          </a:rPr>
                        </m:ctrlPr>
                      </m:radPr>
                      <m:deg/>
                      <m:e>
                        <m:f>
                          <m:fPr>
                            <m:ctrlPr>
                              <a:rPr lang="it-IT" sz="2000" i="1">
                                <a:latin typeface="Cambria Math" panose="02040503050406030204" pitchFamily="18" charset="0"/>
                              </a:rPr>
                            </m:ctrlPr>
                          </m:fPr>
                          <m:num>
                            <m:sSub>
                              <m:sSubPr>
                                <m:ctrlPr>
                                  <a:rPr lang="it-IT" sz="2000" i="1">
                                    <a:latin typeface="Cambria Math" panose="02040503050406030204" pitchFamily="18" charset="0"/>
                                  </a:rPr>
                                </m:ctrlPr>
                              </m:sSubPr>
                              <m:e>
                                <m:r>
                                  <a:rPr lang="it-IT" sz="2000" i="1">
                                    <a:latin typeface="Cambria Math" panose="02040503050406030204" pitchFamily="18" charset="0"/>
                                  </a:rPr>
                                  <m:t>𝑁</m:t>
                                </m:r>
                              </m:e>
                              <m:sub>
                                <m:r>
                                  <a:rPr lang="it-IT" sz="2000" i="1">
                                    <a:latin typeface="Cambria Math" panose="02040503050406030204" pitchFamily="18" charset="0"/>
                                  </a:rPr>
                                  <m:t>𝐴</m:t>
                                </m:r>
                              </m:sub>
                            </m:sSub>
                          </m:num>
                          <m:den>
                            <m:sSub>
                              <m:sSubPr>
                                <m:ctrlPr>
                                  <a:rPr lang="it-IT" sz="2000" i="1">
                                    <a:latin typeface="Cambria Math" panose="02040503050406030204" pitchFamily="18" charset="0"/>
                                  </a:rPr>
                                </m:ctrlPr>
                              </m:sSubPr>
                              <m:e>
                                <m:r>
                                  <a:rPr lang="it-IT" sz="2000" i="1">
                                    <a:latin typeface="Cambria Math" panose="02040503050406030204" pitchFamily="18" charset="0"/>
                                  </a:rPr>
                                  <m:t>𝑉</m:t>
                                </m:r>
                              </m:e>
                              <m:sub>
                                <m:r>
                                  <a:rPr lang="it-IT" sz="2000" i="1">
                                    <a:latin typeface="Cambria Math" panose="02040503050406030204" pitchFamily="18" charset="0"/>
                                  </a:rPr>
                                  <m:t>𝑏𝑖𝑎𝑠</m:t>
                                </m:r>
                              </m:sub>
                            </m:sSub>
                          </m:den>
                        </m:f>
                      </m:e>
                    </m:rad>
                  </m:oMath>
                </a14:m>
                <a:r>
                  <a:rPr lang="it-IT" sz="2000" dirty="0">
                    <a:latin typeface="Times New Roman" panose="02020603050405020304" pitchFamily="18" charset="0"/>
                    <a:cs typeface="Times New Roman" panose="02020603050405020304" pitchFamily="18" charset="0"/>
                  </a:rPr>
                  <a:t>     e   </a:t>
                </a:r>
                <a14:m>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𝑉</m:t>
                        </m:r>
                      </m:e>
                      <m:sub>
                        <m:r>
                          <a:rPr lang="it-IT" sz="2000" i="1">
                            <a:latin typeface="Cambria Math" panose="02040503050406030204" pitchFamily="18" charset="0"/>
                          </a:rPr>
                          <m:t>𝑑𝑒𝑝</m:t>
                        </m:r>
                      </m:sub>
                    </m:sSub>
                    <m:r>
                      <a:rPr lang="it-IT" sz="2000" i="1">
                        <a:latin typeface="Cambria Math" panose="02040503050406030204" pitchFamily="18" charset="0"/>
                      </a:rPr>
                      <m:t>= </m:t>
                    </m:r>
                    <m:f>
                      <m:fPr>
                        <m:ctrlPr>
                          <a:rPr lang="it-IT" sz="2000" i="1">
                            <a:latin typeface="Cambria Math" panose="02040503050406030204" pitchFamily="18" charset="0"/>
                          </a:rPr>
                        </m:ctrlPr>
                      </m:fPr>
                      <m:num>
                        <m:sSup>
                          <m:sSupPr>
                            <m:ctrlPr>
                              <a:rPr lang="it-IT" sz="2000" i="1">
                                <a:latin typeface="Cambria Math" panose="02040503050406030204" pitchFamily="18" charset="0"/>
                              </a:rPr>
                            </m:ctrlPr>
                          </m:sSupPr>
                          <m:e>
                            <m:r>
                              <a:rPr lang="it-IT" sz="2000" i="1">
                                <a:latin typeface="Cambria Math" panose="02040503050406030204" pitchFamily="18" charset="0"/>
                              </a:rPr>
                              <m:t>𝑑</m:t>
                            </m:r>
                          </m:e>
                          <m:sup>
                            <m:r>
                              <a:rPr lang="it-IT" sz="2000" i="1">
                                <a:latin typeface="Cambria Math" panose="02040503050406030204" pitchFamily="18" charset="0"/>
                              </a:rPr>
                              <m:t>2</m:t>
                            </m:r>
                          </m:sup>
                        </m:sSup>
                      </m:num>
                      <m:den>
                        <m:r>
                          <a:rPr lang="it-IT" sz="2000" i="1">
                            <a:latin typeface="Cambria Math" panose="02040503050406030204" pitchFamily="18" charset="0"/>
                          </a:rPr>
                          <m:t>2∈</m:t>
                        </m:r>
                      </m:den>
                    </m:f>
                    <m:r>
                      <a:rPr lang="it-IT" sz="2000" i="1">
                        <a:latin typeface="Cambria Math" panose="02040503050406030204" pitchFamily="18" charset="0"/>
                      </a:rPr>
                      <m:t>∙</m:t>
                    </m:r>
                    <m:r>
                      <a:rPr lang="it-IT" sz="2000" i="1">
                        <a:latin typeface="Cambria Math" panose="02040503050406030204" pitchFamily="18" charset="0"/>
                      </a:rPr>
                      <m:t>𝑞</m:t>
                    </m:r>
                    <m:sSub>
                      <m:sSubPr>
                        <m:ctrlPr>
                          <a:rPr lang="it-IT" sz="2000" i="1">
                            <a:latin typeface="Cambria Math" panose="02040503050406030204" pitchFamily="18" charset="0"/>
                          </a:rPr>
                        </m:ctrlPr>
                      </m:sSubPr>
                      <m:e>
                        <m:r>
                          <a:rPr lang="it-IT" sz="2000" i="1">
                            <a:latin typeface="Cambria Math" panose="02040503050406030204" pitchFamily="18" charset="0"/>
                          </a:rPr>
                          <m:t>𝑁</m:t>
                        </m:r>
                      </m:e>
                      <m:sub>
                        <m:r>
                          <a:rPr lang="it-IT" sz="2000" i="1">
                            <a:latin typeface="Cambria Math" panose="02040503050406030204" pitchFamily="18" charset="0"/>
                          </a:rPr>
                          <m:t>𝐴</m:t>
                        </m:r>
                      </m:sub>
                    </m:sSub>
                  </m:oMath>
                </a14:m>
                <a:endParaRPr lang="it-IT" sz="2000" dirty="0">
                  <a:latin typeface="Times New Roman" panose="02020603050405020304" pitchFamily="18" charset="0"/>
                  <a:cs typeface="Times New Roman" panose="02020603050405020304" pitchFamily="18" charset="0"/>
                </a:endParaRPr>
              </a:p>
              <a:p>
                <a:pPr algn="just">
                  <a:lnSpc>
                    <a:spcPct val="100000"/>
                  </a:lnSpc>
                  <a:spcBef>
                    <a:spcPts val="2400"/>
                  </a:spcBef>
                </a:pPr>
                <a:r>
                  <a:rPr lang="it-IT" sz="2000" dirty="0">
                    <a:latin typeface="Times New Roman" panose="02020603050405020304" pitchFamily="18" charset="0"/>
                    <a:cs typeface="Times New Roman" panose="02020603050405020304" pitchFamily="18" charset="0"/>
                  </a:rPr>
                  <a:t>Se si considera un LGAD l’andamento della sua caratteristica sarà diviso in due zone</a:t>
                </a:r>
              </a:p>
              <a:p>
                <a:pPr algn="just">
                  <a:lnSpc>
                    <a:spcPct val="100000"/>
                  </a:lnSpc>
                  <a:spcBef>
                    <a:spcPts val="2400"/>
                  </a:spcBef>
                </a:pPr>
                <a:r>
                  <a:rPr lang="it-IT" sz="2000" b="1" dirty="0">
                    <a:latin typeface="Times New Roman" panose="02020603050405020304" pitchFamily="18" charset="0"/>
                    <a:cs typeface="Times New Roman" panose="02020603050405020304" pitchFamily="18" charset="0"/>
                  </a:rPr>
                  <a:t>Caratteristica C</a:t>
                </a:r>
                <a:r>
                  <a:rPr lang="it-IT" sz="2000" b="1" baseline="30000" dirty="0">
                    <a:latin typeface="Times New Roman" panose="02020603050405020304" pitchFamily="18" charset="0"/>
                    <a:cs typeface="Times New Roman" panose="02020603050405020304" pitchFamily="18" charset="0"/>
                  </a:rPr>
                  <a:t>-2</a:t>
                </a:r>
                <a:r>
                  <a:rPr lang="it-IT" sz="2000" b="1" dirty="0">
                    <a:latin typeface="Times New Roman" panose="02020603050405020304" pitchFamily="18" charset="0"/>
                    <a:cs typeface="Times New Roman" panose="02020603050405020304" pitchFamily="18" charset="0"/>
                  </a:rPr>
                  <a:t>(V)</a:t>
                </a:r>
              </a:p>
              <a:p>
                <a:pPr marL="285750" indent="-285750" algn="just">
                  <a:spcBef>
                    <a:spcPts val="2400"/>
                  </a:spcBef>
                </a:pPr>
                <a14:m>
                  <m:oMath xmlns:m="http://schemas.openxmlformats.org/officeDocument/2006/math">
                    <m:sSub>
                      <m:sSubPr>
                        <m:ctrlPr>
                          <a:rPr lang="it-IT" sz="2000" i="1">
                            <a:latin typeface="Cambria Math" panose="02040503050406030204" pitchFamily="18" charset="0"/>
                            <a:ea typeface="Cambria Math" panose="02040503050406030204" pitchFamily="18" charset="0"/>
                            <a:cs typeface="Times New Roman" panose="02020603050405020304" pitchFamily="18" charset="0"/>
                          </a:rPr>
                        </m:ctrlPr>
                      </m:sSubPr>
                      <m:e>
                        <m:r>
                          <a:rPr lang="it-IT" sz="2000" i="1">
                            <a:latin typeface="Cambria Math" panose="02040503050406030204" pitchFamily="18" charset="0"/>
                            <a:ea typeface="Cambria Math" panose="02040503050406030204" pitchFamily="18" charset="0"/>
                            <a:cs typeface="Times New Roman" panose="02020603050405020304" pitchFamily="18" charset="0"/>
                          </a:rPr>
                          <m:t>∆</m:t>
                        </m:r>
                        <m:r>
                          <a:rPr lang="it-IT" sz="2000" i="1">
                            <a:latin typeface="Cambria Math" panose="02040503050406030204" pitchFamily="18" charset="0"/>
                            <a:ea typeface="Cambria Math" panose="02040503050406030204" pitchFamily="18" charset="0"/>
                            <a:cs typeface="Times New Roman" panose="02020603050405020304" pitchFamily="18" charset="0"/>
                          </a:rPr>
                          <m:t>𝑉</m:t>
                        </m:r>
                      </m:e>
                      <m:sub>
                        <m:r>
                          <a:rPr lang="it-IT" sz="2000" i="1">
                            <a:latin typeface="Cambria Math" panose="02040503050406030204" pitchFamily="18" charset="0"/>
                            <a:ea typeface="Cambria Math" panose="02040503050406030204" pitchFamily="18" charset="0"/>
                            <a:cs typeface="Times New Roman" panose="02020603050405020304" pitchFamily="18" charset="0"/>
                          </a:rPr>
                          <m:t>𝑏𝑢𝑙𝑘</m:t>
                        </m:r>
                      </m:sub>
                    </m:sSub>
                    <m:r>
                      <a:rPr lang="it-IT" sz="20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it-IT" sz="2000" i="1">
                            <a:latin typeface="Cambria Math" panose="02040503050406030204" pitchFamily="18" charset="0"/>
                            <a:ea typeface="Cambria Math" panose="02040503050406030204" pitchFamily="18" charset="0"/>
                            <a:cs typeface="Times New Roman" panose="02020603050405020304" pitchFamily="18" charset="0"/>
                          </a:rPr>
                        </m:ctrlPr>
                      </m:sSubPr>
                      <m:e>
                        <m:r>
                          <a:rPr lang="it-IT" sz="2000" i="1">
                            <a:latin typeface="Cambria Math" panose="02040503050406030204" pitchFamily="18" charset="0"/>
                            <a:ea typeface="Cambria Math" panose="02040503050406030204" pitchFamily="18" charset="0"/>
                            <a:cs typeface="Times New Roman" panose="02020603050405020304" pitchFamily="18" charset="0"/>
                          </a:rPr>
                          <m:t>𝑉</m:t>
                        </m:r>
                      </m:e>
                      <m:sub>
                        <m:r>
                          <a:rPr lang="it-IT" sz="2000" i="1">
                            <a:latin typeface="Cambria Math" panose="02040503050406030204" pitchFamily="18" charset="0"/>
                            <a:ea typeface="Cambria Math" panose="02040503050406030204" pitchFamily="18" charset="0"/>
                            <a:cs typeface="Times New Roman" panose="02020603050405020304" pitchFamily="18" charset="0"/>
                          </a:rPr>
                          <m:t>𝐹𝐷</m:t>
                        </m:r>
                      </m:sub>
                    </m:sSub>
                    <m:r>
                      <a:rPr lang="it-IT" sz="2000" i="1">
                        <a:latin typeface="Cambria Math" panose="02040503050406030204" pitchFamily="18" charset="0"/>
                        <a:ea typeface="Cambria Math" panose="02040503050406030204" pitchFamily="18" charset="0"/>
                        <a:cs typeface="Times New Roman" panose="02020603050405020304" pitchFamily="18" charset="0"/>
                      </a:rPr>
                      <m:t> − </m:t>
                    </m:r>
                    <m:sSub>
                      <m:sSubPr>
                        <m:ctrlPr>
                          <a:rPr lang="it-IT" sz="2000" i="1">
                            <a:latin typeface="Cambria Math" panose="02040503050406030204" pitchFamily="18" charset="0"/>
                            <a:ea typeface="Cambria Math" panose="02040503050406030204" pitchFamily="18" charset="0"/>
                            <a:cs typeface="Times New Roman" panose="02020603050405020304" pitchFamily="18" charset="0"/>
                          </a:rPr>
                        </m:ctrlPr>
                      </m:sSubPr>
                      <m:e>
                        <m:r>
                          <a:rPr lang="it-IT" sz="2000" i="1">
                            <a:latin typeface="Cambria Math" panose="02040503050406030204" pitchFamily="18" charset="0"/>
                            <a:ea typeface="Cambria Math" panose="02040503050406030204" pitchFamily="18" charset="0"/>
                            <a:cs typeface="Times New Roman" panose="02020603050405020304" pitchFamily="18" charset="0"/>
                          </a:rPr>
                          <m:t>𝑉</m:t>
                        </m:r>
                      </m:e>
                      <m:sub>
                        <m:r>
                          <a:rPr lang="it-IT" sz="2000" i="1">
                            <a:latin typeface="Cambria Math" panose="02040503050406030204" pitchFamily="18" charset="0"/>
                            <a:ea typeface="Cambria Math" panose="02040503050406030204" pitchFamily="18" charset="0"/>
                            <a:cs typeface="Times New Roman" panose="02020603050405020304" pitchFamily="18" charset="0"/>
                          </a:rPr>
                          <m:t>𝐺𝐿</m:t>
                        </m:r>
                      </m:sub>
                    </m:sSub>
                    <m:r>
                      <a:rPr lang="it-IT" sz="2000" i="1">
                        <a:latin typeface="Cambria Math" panose="02040503050406030204" pitchFamily="18" charset="0"/>
                        <a:ea typeface="Cambria Math" panose="02040503050406030204" pitchFamily="18" charset="0"/>
                        <a:cs typeface="Times New Roman" panose="02020603050405020304" pitchFamily="18" charset="0"/>
                      </a:rPr>
                      <m:t>∝  </m:t>
                    </m:r>
                  </m:oMath>
                </a14:m>
                <a:r>
                  <a:rPr lang="it-IT" sz="2000" dirty="0">
                    <a:latin typeface="Times New Roman" panose="02020603050405020304" pitchFamily="18" charset="0"/>
                    <a:cs typeface="Times New Roman" panose="02020603050405020304" pitchFamily="18" charset="0"/>
                  </a:rPr>
                  <a:t>drogaggio del bulk </a:t>
                </a:r>
              </a:p>
              <a:p>
                <a:pPr>
                  <a:lnSpc>
                    <a:spcPct val="100000"/>
                  </a:lnSpc>
                  <a:spcBef>
                    <a:spcPts val="2400"/>
                  </a:spcBef>
                </a:pPr>
                <a:endParaRPr lang="it-IT" sz="2000" dirty="0">
                  <a:latin typeface="Times New Roman" panose="02020603050405020304" pitchFamily="18" charset="0"/>
                  <a:cs typeface="Times New Roman" panose="02020603050405020304" pitchFamily="18" charset="0"/>
                </a:endParaRPr>
              </a:p>
              <a:p>
                <a:pPr>
                  <a:lnSpc>
                    <a:spcPct val="100000"/>
                  </a:lnSpc>
                  <a:spcBef>
                    <a:spcPts val="2400"/>
                  </a:spcBef>
                </a:pPr>
                <a:endParaRPr lang="it-IT" sz="2000" dirty="0">
                  <a:latin typeface="Times New Roman" panose="02020603050405020304" pitchFamily="18" charset="0"/>
                  <a:cs typeface="Times New Roman" panose="02020603050405020304" pitchFamily="18" charset="0"/>
                </a:endParaRPr>
              </a:p>
              <a:p>
                <a:pPr>
                  <a:lnSpc>
                    <a:spcPct val="100000"/>
                  </a:lnSpc>
                  <a:spcBef>
                    <a:spcPts val="2400"/>
                  </a:spcBef>
                </a:pPr>
                <a:endParaRPr lang="it-IT" sz="2000" dirty="0">
                  <a:latin typeface="Times New Roman" panose="02020603050405020304" pitchFamily="18" charset="0"/>
                  <a:cs typeface="Times New Roman" panose="02020603050405020304" pitchFamily="18" charset="0"/>
                </a:endParaRPr>
              </a:p>
            </p:txBody>
          </p:sp>
        </mc:Choice>
        <mc:Fallback xmlns="">
          <p:sp>
            <p:nvSpPr>
              <p:cNvPr id="3" name="Segnaposto contenuto 2">
                <a:extLst>
                  <a:ext uri="{FF2B5EF4-FFF2-40B4-BE49-F238E27FC236}">
                    <a16:creationId xmlns:a16="http://schemas.microsoft.com/office/drawing/2014/main" id="{401819B2-D0DC-48D0-ABB1-E51FD160FFA0}"/>
                  </a:ext>
                </a:extLst>
              </p:cNvPr>
              <p:cNvSpPr>
                <a:spLocks noGrp="1" noRot="1" noChangeAspect="1" noMove="1" noResize="1" noEditPoints="1" noAdjustHandles="1" noChangeArrowheads="1" noChangeShapeType="1" noTextEdit="1"/>
              </p:cNvSpPr>
              <p:nvPr>
                <p:ph idx="1"/>
              </p:nvPr>
            </p:nvSpPr>
            <p:spPr>
              <a:xfrm>
                <a:off x="870897" y="1907713"/>
                <a:ext cx="6101422" cy="4418814"/>
              </a:xfrm>
              <a:blipFill>
                <a:blip r:embed="rId3"/>
                <a:stretch>
                  <a:fillRect l="-899" t="-828" r="-999"/>
                </a:stretch>
              </a:blipFill>
            </p:spPr>
            <p:txBody>
              <a:bodyPr/>
              <a:lstStyle/>
              <a:p>
                <a:r>
                  <a:rPr lang="it-IT">
                    <a:noFill/>
                  </a:rPr>
                  <a:t> </a:t>
                </a:r>
              </a:p>
            </p:txBody>
          </p:sp>
        </mc:Fallback>
      </mc:AlternateContent>
      <p:graphicFrame>
        <p:nvGraphicFramePr>
          <p:cNvPr id="4" name="Grafico 3">
            <a:extLst>
              <a:ext uri="{FF2B5EF4-FFF2-40B4-BE49-F238E27FC236}">
                <a16:creationId xmlns:a16="http://schemas.microsoft.com/office/drawing/2014/main" id="{4F91C49A-D6E6-4197-8917-515A30FC6888}"/>
              </a:ext>
            </a:extLst>
          </p:cNvPr>
          <p:cNvGraphicFramePr>
            <a:graphicFrameLocks/>
          </p:cNvGraphicFramePr>
          <p:nvPr>
            <p:extLst>
              <p:ext uri="{D42A27DB-BD31-4B8C-83A1-F6EECF244321}">
                <p14:modId xmlns:p14="http://schemas.microsoft.com/office/powerpoint/2010/main" val="1485870653"/>
              </p:ext>
            </p:extLst>
          </p:nvPr>
        </p:nvGraphicFramePr>
        <p:xfrm>
          <a:off x="7421294" y="2283625"/>
          <a:ext cx="4221480" cy="21617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afico 4">
            <a:extLst>
              <a:ext uri="{FF2B5EF4-FFF2-40B4-BE49-F238E27FC236}">
                <a16:creationId xmlns:a16="http://schemas.microsoft.com/office/drawing/2014/main" id="{6D438B84-F284-461E-A09A-F72E60138AA7}"/>
              </a:ext>
            </a:extLst>
          </p:cNvPr>
          <p:cNvGraphicFramePr>
            <a:graphicFrameLocks/>
          </p:cNvGraphicFramePr>
          <p:nvPr>
            <p:extLst>
              <p:ext uri="{D42A27DB-BD31-4B8C-83A1-F6EECF244321}">
                <p14:modId xmlns:p14="http://schemas.microsoft.com/office/powerpoint/2010/main" val="3770950692"/>
              </p:ext>
            </p:extLst>
          </p:nvPr>
        </p:nvGraphicFramePr>
        <p:xfrm>
          <a:off x="7421294" y="273565"/>
          <a:ext cx="4030980" cy="20100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Grafico 5">
            <a:extLst>
              <a:ext uri="{FF2B5EF4-FFF2-40B4-BE49-F238E27FC236}">
                <a16:creationId xmlns:a16="http://schemas.microsoft.com/office/drawing/2014/main" id="{7F556638-5909-4A13-86B6-8D78FEC24A52}"/>
              </a:ext>
            </a:extLst>
          </p:cNvPr>
          <p:cNvGraphicFramePr>
            <a:graphicFrameLocks/>
          </p:cNvGraphicFramePr>
          <p:nvPr>
            <p:extLst>
              <p:ext uri="{D42A27DB-BD31-4B8C-83A1-F6EECF244321}">
                <p14:modId xmlns:p14="http://schemas.microsoft.com/office/powerpoint/2010/main" val="3596821663"/>
              </p:ext>
            </p:extLst>
          </p:nvPr>
        </p:nvGraphicFramePr>
        <p:xfrm>
          <a:off x="7230795" y="4506285"/>
          <a:ext cx="4221480" cy="2161766"/>
        </p:xfrm>
        <a:graphic>
          <a:graphicData uri="http://schemas.openxmlformats.org/drawingml/2006/chart">
            <c:chart xmlns:c="http://schemas.openxmlformats.org/drawingml/2006/chart" xmlns:r="http://schemas.openxmlformats.org/officeDocument/2006/relationships" r:id="rId6"/>
          </a:graphicData>
        </a:graphic>
      </p:graphicFrame>
      <p:sp>
        <p:nvSpPr>
          <p:cNvPr id="7" name="Segnaposto numero diapositiva 6">
            <a:extLst>
              <a:ext uri="{FF2B5EF4-FFF2-40B4-BE49-F238E27FC236}">
                <a16:creationId xmlns:a16="http://schemas.microsoft.com/office/drawing/2014/main" id="{702D52CB-141D-4DFC-92FB-6E970AAE1F5A}"/>
              </a:ext>
            </a:extLst>
          </p:cNvPr>
          <p:cNvSpPr>
            <a:spLocks noGrp="1"/>
          </p:cNvSpPr>
          <p:nvPr>
            <p:ph type="sldNum" sz="quarter" idx="12"/>
          </p:nvPr>
        </p:nvSpPr>
        <p:spPr>
          <a:xfrm>
            <a:off x="9174480" y="6485488"/>
            <a:ext cx="2743200" cy="365125"/>
          </a:xfrm>
        </p:spPr>
        <p:txBody>
          <a:bodyPr/>
          <a:lstStyle/>
          <a:p>
            <a:fld id="{DF0038BB-7996-4D0C-B360-8AA8BD6ACC84}" type="slidenum">
              <a:rPr lang="it-IT" smtClean="0"/>
              <a:t>12</a:t>
            </a:fld>
            <a:endParaRPr lang="it-IT" dirty="0"/>
          </a:p>
        </p:txBody>
      </p:sp>
    </p:spTree>
    <p:extLst>
      <p:ext uri="{BB962C8B-B14F-4D97-AF65-F5344CB8AC3E}">
        <p14:creationId xmlns:p14="http://schemas.microsoft.com/office/powerpoint/2010/main" val="3985360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5B1A3F-BDB5-4B8D-BFF5-C58F6CE1F15B}"/>
              </a:ext>
            </a:extLst>
          </p:cNvPr>
          <p:cNvSpPr>
            <a:spLocks noGrp="1"/>
          </p:cNvSpPr>
          <p:nvPr>
            <p:ph type="title"/>
          </p:nvPr>
        </p:nvSpPr>
        <p:spPr>
          <a:xfrm>
            <a:off x="838200" y="199168"/>
            <a:ext cx="10515600" cy="1325563"/>
          </a:xfrm>
        </p:spPr>
        <p:txBody>
          <a:bodyPr/>
          <a:lstStyle/>
          <a:p>
            <a:pPr algn="ctr"/>
            <a:r>
              <a:rPr lang="it-IT" dirty="0">
                <a:latin typeface="Times New Roman" panose="02020603050405020304" pitchFamily="18" charset="0"/>
                <a:cs typeface="Times New Roman" panose="02020603050405020304" pitchFamily="18" charset="0"/>
              </a:rPr>
              <a:t>Confronto tra irraggiamento con protoni e con neutroni</a:t>
            </a:r>
          </a:p>
        </p:txBody>
      </p:sp>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552AD5B4-C333-433F-A856-15BD7C38291E}"/>
                  </a:ext>
                </a:extLst>
              </p:cNvPr>
              <p:cNvSpPr txBox="1"/>
              <p:nvPr/>
            </p:nvSpPr>
            <p:spPr>
              <a:xfrm>
                <a:off x="838200" y="1861905"/>
                <a:ext cx="7474226" cy="540661"/>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𝑁</m:t>
                        </m:r>
                      </m:e>
                      <m:sub>
                        <m:r>
                          <a:rPr lang="it-IT" i="1">
                            <a:latin typeface="Cambria Math" panose="02040503050406030204" pitchFamily="18" charset="0"/>
                          </a:rPr>
                          <m:t>𝐴</m:t>
                        </m:r>
                      </m:sub>
                    </m:sSub>
                    <m:d>
                      <m:dPr>
                        <m:ctrlPr>
                          <a:rPr lang="it-IT" i="1">
                            <a:latin typeface="Cambria Math" panose="02040503050406030204" pitchFamily="18" charset="0"/>
                          </a:rPr>
                        </m:ctrlPr>
                      </m:dPr>
                      <m:e>
                        <m:r>
                          <a:rPr lang="it-IT" i="1">
                            <a:latin typeface="Cambria Math" panose="02040503050406030204" pitchFamily="18" charset="0"/>
                          </a:rPr>
                          <m:t>𝜑</m:t>
                        </m:r>
                      </m:e>
                    </m:d>
                    <m:r>
                      <a:rPr lang="it-IT" i="1">
                        <a:latin typeface="Cambria Math" panose="02040503050406030204" pitchFamily="18" charset="0"/>
                      </a:rPr>
                      <m:t>= </m:t>
                    </m:r>
                    <m:sSub>
                      <m:sSubPr>
                        <m:ctrlPr>
                          <a:rPr lang="it-IT" i="1">
                            <a:latin typeface="Cambria Math" panose="02040503050406030204" pitchFamily="18" charset="0"/>
                          </a:rPr>
                        </m:ctrlPr>
                      </m:sSubPr>
                      <m:e>
                        <m:r>
                          <a:rPr lang="it-IT" i="1">
                            <a:latin typeface="Cambria Math" panose="02040503050406030204" pitchFamily="18" charset="0"/>
                          </a:rPr>
                          <m:t>𝑔</m:t>
                        </m:r>
                      </m:e>
                      <m:sub>
                        <m:r>
                          <a:rPr lang="it-IT" i="1">
                            <a:latin typeface="Cambria Math" panose="02040503050406030204" pitchFamily="18" charset="0"/>
                          </a:rPr>
                          <m:t>𝑒𝑓𝑓</m:t>
                        </m:r>
                      </m:sub>
                    </m:sSub>
                    <m:r>
                      <a:rPr lang="it-IT" i="1">
                        <a:latin typeface="Cambria Math" panose="02040503050406030204" pitchFamily="18" charset="0"/>
                      </a:rPr>
                      <m:t>𝜑</m:t>
                    </m:r>
                    <m:r>
                      <a:rPr lang="it-IT" i="1">
                        <a:latin typeface="Cambria Math" panose="02040503050406030204" pitchFamily="18" charset="0"/>
                      </a:rPr>
                      <m:t>+ </m:t>
                    </m:r>
                    <m:sSub>
                      <m:sSubPr>
                        <m:ctrlPr>
                          <a:rPr lang="it-IT" i="1">
                            <a:latin typeface="Cambria Math" panose="02040503050406030204" pitchFamily="18" charset="0"/>
                          </a:rPr>
                        </m:ctrlPr>
                      </m:sSubPr>
                      <m:e>
                        <m:r>
                          <a:rPr lang="it-IT" i="1">
                            <a:latin typeface="Cambria Math" panose="02040503050406030204" pitchFamily="18" charset="0"/>
                          </a:rPr>
                          <m:t>𝑁</m:t>
                        </m:r>
                      </m:e>
                      <m:sub>
                        <m:r>
                          <a:rPr lang="it-IT" i="1">
                            <a:latin typeface="Cambria Math" panose="02040503050406030204" pitchFamily="18" charset="0"/>
                          </a:rPr>
                          <m:t>𝐴</m:t>
                        </m:r>
                      </m:sub>
                    </m:sSub>
                    <m:d>
                      <m:dPr>
                        <m:ctrlPr>
                          <a:rPr lang="it-IT" i="1">
                            <a:latin typeface="Cambria Math" panose="02040503050406030204" pitchFamily="18" charset="0"/>
                          </a:rPr>
                        </m:ctrlPr>
                      </m:dPr>
                      <m:e>
                        <m:r>
                          <a:rPr lang="it-IT" i="1">
                            <a:latin typeface="Cambria Math" panose="02040503050406030204" pitchFamily="18" charset="0"/>
                          </a:rPr>
                          <m:t>0</m:t>
                        </m:r>
                      </m:e>
                    </m:d>
                    <m:sSup>
                      <m:sSupPr>
                        <m:ctrlPr>
                          <a:rPr lang="it-IT" i="1">
                            <a:latin typeface="Cambria Math" panose="02040503050406030204" pitchFamily="18" charset="0"/>
                            <a:cs typeface="Times New Roman" panose="02020603050405020304" pitchFamily="18" charset="0"/>
                          </a:rPr>
                        </m:ctrlPr>
                      </m:sSupPr>
                      <m:e>
                        <m:r>
                          <a:rPr lang="it-IT" i="1">
                            <a:latin typeface="Cambria Math" panose="02040503050406030204" pitchFamily="18" charset="0"/>
                            <a:cs typeface="Times New Roman" panose="02020603050405020304" pitchFamily="18" charset="0"/>
                          </a:rPr>
                          <m:t>𝑒</m:t>
                        </m:r>
                      </m:e>
                      <m:sup>
                        <m:r>
                          <a:rPr lang="it-IT" i="1">
                            <a:latin typeface="Cambria Math" panose="02040503050406030204" pitchFamily="18" charset="0"/>
                            <a:cs typeface="Times New Roman" panose="02020603050405020304" pitchFamily="18" charset="0"/>
                          </a:rPr>
                          <m:t>−</m:t>
                        </m:r>
                        <m:r>
                          <a:rPr lang="it-IT" i="1">
                            <a:latin typeface="Cambria Math" panose="02040503050406030204" pitchFamily="18" charset="0"/>
                            <a:cs typeface="Times New Roman" panose="02020603050405020304" pitchFamily="18" charset="0"/>
                          </a:rPr>
                          <m:t>𝑐</m:t>
                        </m:r>
                        <m:r>
                          <a:rPr lang="it-IT" i="1">
                            <a:latin typeface="Cambria Math" panose="02040503050406030204" pitchFamily="18" charset="0"/>
                            <a:cs typeface="Times New Roman" panose="02020603050405020304" pitchFamily="18" charset="0"/>
                          </a:rPr>
                          <m:t>(</m:t>
                        </m:r>
                        <m:sSub>
                          <m:sSubPr>
                            <m:ctrlPr>
                              <a:rPr lang="it-IT" i="1">
                                <a:latin typeface="Cambria Math" panose="02040503050406030204" pitchFamily="18" charset="0"/>
                                <a:cs typeface="Times New Roman" panose="02020603050405020304" pitchFamily="18" charset="0"/>
                              </a:rPr>
                            </m:ctrlPr>
                          </m:sSubPr>
                          <m:e>
                            <m:r>
                              <a:rPr lang="it-IT" i="1">
                                <a:latin typeface="Cambria Math" panose="02040503050406030204" pitchFamily="18" charset="0"/>
                                <a:cs typeface="Times New Roman" panose="02020603050405020304" pitchFamily="18" charset="0"/>
                              </a:rPr>
                              <m:t>𝑁</m:t>
                            </m:r>
                          </m:e>
                          <m:sub>
                            <m:r>
                              <a:rPr lang="it-IT" i="1">
                                <a:latin typeface="Cambria Math" panose="02040503050406030204" pitchFamily="18" charset="0"/>
                                <a:cs typeface="Times New Roman" panose="02020603050405020304" pitchFamily="18" charset="0"/>
                              </a:rPr>
                              <m:t>𝐴</m:t>
                            </m:r>
                          </m:sub>
                        </m:sSub>
                        <m:d>
                          <m:dPr>
                            <m:ctrlPr>
                              <a:rPr lang="it-IT" i="1">
                                <a:latin typeface="Cambria Math" panose="02040503050406030204" pitchFamily="18" charset="0"/>
                                <a:cs typeface="Times New Roman" panose="02020603050405020304" pitchFamily="18" charset="0"/>
                              </a:rPr>
                            </m:ctrlPr>
                          </m:dPr>
                          <m:e>
                            <m:r>
                              <a:rPr lang="it-IT" i="1">
                                <a:latin typeface="Cambria Math" panose="02040503050406030204" pitchFamily="18" charset="0"/>
                                <a:cs typeface="Times New Roman" panose="02020603050405020304" pitchFamily="18" charset="0"/>
                              </a:rPr>
                              <m:t>0</m:t>
                            </m:r>
                          </m:e>
                        </m:d>
                        <m:r>
                          <a:rPr lang="it-IT" i="1">
                            <a:latin typeface="Cambria Math" panose="02040503050406030204" pitchFamily="18" charset="0"/>
                            <a:cs typeface="Times New Roman" panose="02020603050405020304" pitchFamily="18" charset="0"/>
                          </a:rPr>
                          <m:t>)</m:t>
                        </m:r>
                        <m:r>
                          <a:rPr lang="it-IT" i="1">
                            <a:latin typeface="Cambria Math" panose="02040503050406030204" pitchFamily="18" charset="0"/>
                            <a:ea typeface="Cambria Math" panose="02040503050406030204" pitchFamily="18" charset="0"/>
                            <a:cs typeface="Times New Roman" panose="02020603050405020304" pitchFamily="18" charset="0"/>
                          </a:rPr>
                          <m:t>𝜑</m:t>
                        </m:r>
                      </m:sup>
                    </m:sSup>
                  </m:oMath>
                </a14:m>
                <a:r>
                  <a:rPr lang="it-IT" dirty="0">
                    <a:latin typeface="Times New Roman" panose="02020603050405020304" pitchFamily="18" charset="0"/>
                    <a:cs typeface="Times New Roman" panose="02020603050405020304" pitchFamily="18" charset="0"/>
                  </a:rPr>
                  <a:t>   →   </a:t>
                </a:r>
                <a14:m>
                  <m:oMath xmlns:m="http://schemas.openxmlformats.org/officeDocument/2006/math">
                    <m:f>
                      <m:fPr>
                        <m:ctrlPr>
                          <a:rPr lang="it-IT" i="1">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it-IT" i="1">
                                <a:latin typeface="Cambria Math" panose="02040503050406030204" pitchFamily="18" charset="0"/>
                                <a:cs typeface="Times New Roman" panose="02020603050405020304" pitchFamily="18" charset="0"/>
                              </a:rPr>
                            </m:ctrlPr>
                          </m:sSubPr>
                          <m:e>
                            <m:r>
                              <a:rPr lang="it-IT" i="1">
                                <a:latin typeface="Cambria Math" panose="02040503050406030204" pitchFamily="18" charset="0"/>
                                <a:cs typeface="Times New Roman" panose="02020603050405020304" pitchFamily="18" charset="0"/>
                              </a:rPr>
                              <m:t>𝑉</m:t>
                            </m:r>
                          </m:e>
                          <m:sub>
                            <m:r>
                              <a:rPr lang="it-IT" i="1">
                                <a:latin typeface="Cambria Math" panose="02040503050406030204" pitchFamily="18" charset="0"/>
                                <a:cs typeface="Times New Roman" panose="02020603050405020304" pitchFamily="18" charset="0"/>
                              </a:rPr>
                              <m:t>𝐺𝐿</m:t>
                            </m:r>
                          </m:sub>
                        </m:sSub>
                        <m:d>
                          <m:dPr>
                            <m:ctrlPr>
                              <a:rPr lang="it-IT" i="1">
                                <a:latin typeface="Cambria Math" panose="02040503050406030204" pitchFamily="18" charset="0"/>
                                <a:cs typeface="Times New Roman" panose="02020603050405020304" pitchFamily="18" charset="0"/>
                              </a:rPr>
                            </m:ctrlPr>
                          </m:dPr>
                          <m:e>
                            <m:r>
                              <a:rPr lang="it-IT" i="1">
                                <a:latin typeface="Cambria Math" panose="02040503050406030204" pitchFamily="18" charset="0"/>
                                <a:ea typeface="Cambria Math" panose="02040503050406030204" pitchFamily="18" charset="0"/>
                                <a:cs typeface="Times New Roman" panose="02020603050405020304" pitchFamily="18" charset="0"/>
                              </a:rPr>
                              <m:t>𝜑</m:t>
                            </m:r>
                          </m:e>
                        </m:d>
                      </m:num>
                      <m:den>
                        <m:sSub>
                          <m:sSubPr>
                            <m:ctrlPr>
                              <a:rPr lang="it-IT" i="1">
                                <a:latin typeface="Cambria Math" panose="02040503050406030204" pitchFamily="18" charset="0"/>
                                <a:cs typeface="Times New Roman" panose="02020603050405020304" pitchFamily="18" charset="0"/>
                              </a:rPr>
                            </m:ctrlPr>
                          </m:sSubPr>
                          <m:e>
                            <m:r>
                              <a:rPr lang="it-IT" i="1">
                                <a:latin typeface="Cambria Math" panose="02040503050406030204" pitchFamily="18" charset="0"/>
                                <a:cs typeface="Times New Roman" panose="02020603050405020304" pitchFamily="18" charset="0"/>
                              </a:rPr>
                              <m:t>𝑉</m:t>
                            </m:r>
                          </m:e>
                          <m:sub>
                            <m:r>
                              <a:rPr lang="it-IT" i="1">
                                <a:latin typeface="Cambria Math" panose="02040503050406030204" pitchFamily="18" charset="0"/>
                                <a:cs typeface="Times New Roman" panose="02020603050405020304" pitchFamily="18" charset="0"/>
                              </a:rPr>
                              <m:t>𝐺𝐿</m:t>
                            </m:r>
                          </m:sub>
                        </m:sSub>
                        <m:r>
                          <a:rPr lang="it-IT" i="1">
                            <a:latin typeface="Cambria Math" panose="02040503050406030204" pitchFamily="18" charset="0"/>
                            <a:cs typeface="Times New Roman" panose="02020603050405020304" pitchFamily="18" charset="0"/>
                          </a:rPr>
                          <m:t>(0)</m:t>
                        </m:r>
                      </m:den>
                    </m:f>
                    <m:r>
                      <a:rPr lang="it-IT" i="1">
                        <a:latin typeface="Cambria Math" panose="02040503050406030204" pitchFamily="18" charset="0"/>
                        <a:ea typeface="Cambria Math" panose="02040503050406030204" pitchFamily="18" charset="0"/>
                        <a:cs typeface="Times New Roman" panose="02020603050405020304" pitchFamily="18" charset="0"/>
                      </a:rPr>
                      <m:t>=</m:t>
                    </m:r>
                    <m:f>
                      <m:fPr>
                        <m:ctrlPr>
                          <a:rPr lang="it-IT" i="1">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it-IT" i="1">
                                <a:latin typeface="Cambria Math" panose="02040503050406030204" pitchFamily="18" charset="0"/>
                                <a:cs typeface="Times New Roman" panose="02020603050405020304" pitchFamily="18" charset="0"/>
                              </a:rPr>
                            </m:ctrlPr>
                          </m:sSubPr>
                          <m:e>
                            <m:r>
                              <a:rPr lang="it-IT" i="1">
                                <a:latin typeface="Cambria Math" panose="02040503050406030204" pitchFamily="18" charset="0"/>
                                <a:cs typeface="Times New Roman" panose="02020603050405020304" pitchFamily="18" charset="0"/>
                              </a:rPr>
                              <m:t>𝑁</m:t>
                            </m:r>
                          </m:e>
                          <m:sub>
                            <m:r>
                              <a:rPr lang="it-IT" i="1">
                                <a:latin typeface="Cambria Math" panose="02040503050406030204" pitchFamily="18" charset="0"/>
                                <a:cs typeface="Times New Roman" panose="02020603050405020304" pitchFamily="18" charset="0"/>
                              </a:rPr>
                              <m:t>𝐴</m:t>
                            </m:r>
                          </m:sub>
                        </m:sSub>
                        <m:d>
                          <m:dPr>
                            <m:ctrlPr>
                              <a:rPr lang="it-IT" i="1">
                                <a:latin typeface="Cambria Math" panose="02040503050406030204" pitchFamily="18" charset="0"/>
                                <a:cs typeface="Times New Roman" panose="02020603050405020304" pitchFamily="18" charset="0"/>
                              </a:rPr>
                            </m:ctrlPr>
                          </m:dPr>
                          <m:e>
                            <m:r>
                              <a:rPr lang="it-IT" i="1">
                                <a:latin typeface="Cambria Math" panose="02040503050406030204" pitchFamily="18" charset="0"/>
                                <a:ea typeface="Cambria Math" panose="02040503050406030204" pitchFamily="18" charset="0"/>
                                <a:cs typeface="Times New Roman" panose="02020603050405020304" pitchFamily="18" charset="0"/>
                              </a:rPr>
                              <m:t>𝜑</m:t>
                            </m:r>
                          </m:e>
                        </m:d>
                      </m:num>
                      <m:den>
                        <m:sSub>
                          <m:sSubPr>
                            <m:ctrlPr>
                              <a:rPr lang="it-IT" i="1">
                                <a:latin typeface="Cambria Math" panose="02040503050406030204" pitchFamily="18" charset="0"/>
                                <a:cs typeface="Times New Roman" panose="02020603050405020304" pitchFamily="18" charset="0"/>
                              </a:rPr>
                            </m:ctrlPr>
                          </m:sSubPr>
                          <m:e>
                            <m:r>
                              <a:rPr lang="it-IT" i="1">
                                <a:latin typeface="Cambria Math" panose="02040503050406030204" pitchFamily="18" charset="0"/>
                                <a:cs typeface="Times New Roman" panose="02020603050405020304" pitchFamily="18" charset="0"/>
                              </a:rPr>
                              <m:t>𝑁</m:t>
                            </m:r>
                          </m:e>
                          <m:sub>
                            <m:r>
                              <a:rPr lang="it-IT" i="1">
                                <a:latin typeface="Cambria Math" panose="02040503050406030204" pitchFamily="18" charset="0"/>
                                <a:cs typeface="Times New Roman" panose="02020603050405020304" pitchFamily="18" charset="0"/>
                              </a:rPr>
                              <m:t>𝐴</m:t>
                            </m:r>
                          </m:sub>
                        </m:sSub>
                        <m:r>
                          <a:rPr lang="it-IT" i="1">
                            <a:latin typeface="Cambria Math" panose="02040503050406030204" pitchFamily="18" charset="0"/>
                            <a:cs typeface="Times New Roman" panose="02020603050405020304" pitchFamily="18" charset="0"/>
                          </a:rPr>
                          <m:t>(0)</m:t>
                        </m:r>
                      </m:den>
                    </m:f>
                    <m:r>
                      <a:rPr lang="it-IT" i="1">
                        <a:latin typeface="Cambria Math" panose="02040503050406030204" pitchFamily="18" charset="0"/>
                        <a:cs typeface="Times New Roman" panose="02020603050405020304" pitchFamily="18" charset="0"/>
                      </a:rPr>
                      <m:t>= </m:t>
                    </m:r>
                    <m:sSup>
                      <m:sSupPr>
                        <m:ctrlPr>
                          <a:rPr lang="it-IT" i="1">
                            <a:latin typeface="Cambria Math" panose="02040503050406030204" pitchFamily="18" charset="0"/>
                            <a:cs typeface="Times New Roman" panose="02020603050405020304" pitchFamily="18" charset="0"/>
                          </a:rPr>
                        </m:ctrlPr>
                      </m:sSupPr>
                      <m:e>
                        <m:r>
                          <a:rPr lang="it-IT" i="1">
                            <a:latin typeface="Cambria Math" panose="02040503050406030204" pitchFamily="18" charset="0"/>
                            <a:cs typeface="Times New Roman" panose="02020603050405020304" pitchFamily="18" charset="0"/>
                          </a:rPr>
                          <m:t>𝑒</m:t>
                        </m:r>
                      </m:e>
                      <m:sup>
                        <m:r>
                          <a:rPr lang="it-IT" i="1">
                            <a:latin typeface="Cambria Math" panose="02040503050406030204" pitchFamily="18" charset="0"/>
                            <a:cs typeface="Times New Roman" panose="02020603050405020304" pitchFamily="18" charset="0"/>
                          </a:rPr>
                          <m:t>−</m:t>
                        </m:r>
                        <m:r>
                          <a:rPr lang="it-IT" i="1">
                            <a:latin typeface="Cambria Math" panose="02040503050406030204" pitchFamily="18" charset="0"/>
                            <a:cs typeface="Times New Roman" panose="02020603050405020304" pitchFamily="18" charset="0"/>
                          </a:rPr>
                          <m:t>𝑐</m:t>
                        </m:r>
                        <m:r>
                          <a:rPr lang="it-IT" i="1">
                            <a:latin typeface="Cambria Math" panose="02040503050406030204" pitchFamily="18" charset="0"/>
                            <a:cs typeface="Times New Roman" panose="02020603050405020304" pitchFamily="18" charset="0"/>
                          </a:rPr>
                          <m:t>(</m:t>
                        </m:r>
                        <m:sSub>
                          <m:sSubPr>
                            <m:ctrlPr>
                              <a:rPr lang="it-IT" i="1">
                                <a:latin typeface="Cambria Math" panose="02040503050406030204" pitchFamily="18" charset="0"/>
                                <a:cs typeface="Times New Roman" panose="02020603050405020304" pitchFamily="18" charset="0"/>
                              </a:rPr>
                            </m:ctrlPr>
                          </m:sSubPr>
                          <m:e>
                            <m:r>
                              <a:rPr lang="it-IT" i="1">
                                <a:latin typeface="Cambria Math" panose="02040503050406030204" pitchFamily="18" charset="0"/>
                                <a:cs typeface="Times New Roman" panose="02020603050405020304" pitchFamily="18" charset="0"/>
                              </a:rPr>
                              <m:t>𝑁</m:t>
                            </m:r>
                          </m:e>
                          <m:sub>
                            <m:r>
                              <a:rPr lang="it-IT" i="1">
                                <a:latin typeface="Cambria Math" panose="02040503050406030204" pitchFamily="18" charset="0"/>
                                <a:cs typeface="Times New Roman" panose="02020603050405020304" pitchFamily="18" charset="0"/>
                              </a:rPr>
                              <m:t>𝐴</m:t>
                            </m:r>
                          </m:sub>
                        </m:sSub>
                        <m:d>
                          <m:dPr>
                            <m:ctrlPr>
                              <a:rPr lang="it-IT" i="1">
                                <a:latin typeface="Cambria Math" panose="02040503050406030204" pitchFamily="18" charset="0"/>
                                <a:cs typeface="Times New Roman" panose="02020603050405020304" pitchFamily="18" charset="0"/>
                              </a:rPr>
                            </m:ctrlPr>
                          </m:dPr>
                          <m:e>
                            <m:r>
                              <a:rPr lang="it-IT" i="1">
                                <a:latin typeface="Cambria Math" panose="02040503050406030204" pitchFamily="18" charset="0"/>
                                <a:cs typeface="Times New Roman" panose="02020603050405020304" pitchFamily="18" charset="0"/>
                              </a:rPr>
                              <m:t>0</m:t>
                            </m:r>
                          </m:e>
                        </m:d>
                        <m:r>
                          <a:rPr lang="it-IT" i="1">
                            <a:latin typeface="Cambria Math" panose="02040503050406030204" pitchFamily="18" charset="0"/>
                            <a:cs typeface="Times New Roman" panose="02020603050405020304" pitchFamily="18" charset="0"/>
                          </a:rPr>
                          <m:t>)</m:t>
                        </m:r>
                        <m:r>
                          <a:rPr lang="it-IT" i="1">
                            <a:latin typeface="Cambria Math" panose="02040503050406030204" pitchFamily="18" charset="0"/>
                            <a:ea typeface="Cambria Math" panose="02040503050406030204" pitchFamily="18" charset="0"/>
                            <a:cs typeface="Times New Roman" panose="02020603050405020304" pitchFamily="18" charset="0"/>
                          </a:rPr>
                          <m:t>𝜑</m:t>
                        </m:r>
                      </m:sup>
                    </m:sSup>
                  </m:oMath>
                </a14:m>
                <a:endParaRPr lang="it-IT" dirty="0">
                  <a:latin typeface="Times New Roman" panose="02020603050405020304" pitchFamily="18" charset="0"/>
                  <a:cs typeface="Times New Roman" panose="02020603050405020304" pitchFamily="18" charset="0"/>
                </a:endParaRPr>
              </a:p>
            </p:txBody>
          </p:sp>
        </mc:Choice>
        <mc:Fallback xmlns="">
          <p:sp>
            <p:nvSpPr>
              <p:cNvPr id="3" name="CasellaDiTesto 2">
                <a:extLst>
                  <a:ext uri="{FF2B5EF4-FFF2-40B4-BE49-F238E27FC236}">
                    <a16:creationId xmlns:a16="http://schemas.microsoft.com/office/drawing/2014/main" id="{552AD5B4-C333-433F-A856-15BD7C38291E}"/>
                  </a:ext>
                </a:extLst>
              </p:cNvPr>
              <p:cNvSpPr txBox="1">
                <a:spLocks noRot="1" noChangeAspect="1" noMove="1" noResize="1" noEditPoints="1" noAdjustHandles="1" noChangeArrowheads="1" noChangeShapeType="1" noTextEdit="1"/>
              </p:cNvSpPr>
              <p:nvPr/>
            </p:nvSpPr>
            <p:spPr>
              <a:xfrm>
                <a:off x="838200" y="1861905"/>
                <a:ext cx="7474226" cy="540661"/>
              </a:xfrm>
              <a:prstGeom prst="rect">
                <a:avLst/>
              </a:prstGeom>
              <a:blipFill>
                <a:blip r:embed="rId3"/>
                <a:stretch>
                  <a:fillRect l="-571" b="-5618"/>
                </a:stretch>
              </a:blipFill>
            </p:spPr>
            <p:txBody>
              <a:bodyPr/>
              <a:lstStyle/>
              <a:p>
                <a:r>
                  <a:rPr lang="it-IT">
                    <a:noFill/>
                  </a:rPr>
                  <a:t> </a:t>
                </a:r>
              </a:p>
            </p:txBody>
          </p:sp>
        </mc:Fallback>
      </mc:AlternateContent>
      <p:graphicFrame>
        <p:nvGraphicFramePr>
          <p:cNvPr id="7" name="Grafico 6">
            <a:extLst>
              <a:ext uri="{FF2B5EF4-FFF2-40B4-BE49-F238E27FC236}">
                <a16:creationId xmlns:a16="http://schemas.microsoft.com/office/drawing/2014/main" id="{B550C43A-6EFF-4065-9D3D-9E12DBBD5FB6}"/>
              </a:ext>
            </a:extLst>
          </p:cNvPr>
          <p:cNvGraphicFramePr>
            <a:graphicFrameLocks/>
          </p:cNvGraphicFramePr>
          <p:nvPr>
            <p:extLst>
              <p:ext uri="{D42A27DB-BD31-4B8C-83A1-F6EECF244321}">
                <p14:modId xmlns:p14="http://schemas.microsoft.com/office/powerpoint/2010/main" val="2210561380"/>
              </p:ext>
            </p:extLst>
          </p:nvPr>
        </p:nvGraphicFramePr>
        <p:xfrm>
          <a:off x="466147" y="2768149"/>
          <a:ext cx="5629853" cy="36615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afico 7">
            <a:extLst>
              <a:ext uri="{FF2B5EF4-FFF2-40B4-BE49-F238E27FC236}">
                <a16:creationId xmlns:a16="http://schemas.microsoft.com/office/drawing/2014/main" id="{D662CB25-5B3B-40CF-94C8-964DEA71A763}"/>
              </a:ext>
            </a:extLst>
          </p:cNvPr>
          <p:cNvGraphicFramePr>
            <a:graphicFrameLocks/>
          </p:cNvGraphicFramePr>
          <p:nvPr>
            <p:extLst>
              <p:ext uri="{D42A27DB-BD31-4B8C-83A1-F6EECF244321}">
                <p14:modId xmlns:p14="http://schemas.microsoft.com/office/powerpoint/2010/main" val="504262236"/>
              </p:ext>
            </p:extLst>
          </p:nvPr>
        </p:nvGraphicFramePr>
        <p:xfrm>
          <a:off x="5739546" y="2768149"/>
          <a:ext cx="6452454" cy="3743780"/>
        </p:xfrm>
        <a:graphic>
          <a:graphicData uri="http://schemas.openxmlformats.org/drawingml/2006/chart">
            <c:chart xmlns:c="http://schemas.openxmlformats.org/drawingml/2006/chart" xmlns:r="http://schemas.openxmlformats.org/officeDocument/2006/relationships" r:id="rId5"/>
          </a:graphicData>
        </a:graphic>
      </p:graphicFrame>
      <p:sp>
        <p:nvSpPr>
          <p:cNvPr id="4" name="Segnaposto numero diapositiva 3">
            <a:extLst>
              <a:ext uri="{FF2B5EF4-FFF2-40B4-BE49-F238E27FC236}">
                <a16:creationId xmlns:a16="http://schemas.microsoft.com/office/drawing/2014/main" id="{A5757047-19ED-4136-BD89-AD9B271C9616}"/>
              </a:ext>
            </a:extLst>
          </p:cNvPr>
          <p:cNvSpPr>
            <a:spLocks noGrp="1"/>
          </p:cNvSpPr>
          <p:nvPr>
            <p:ph type="sldNum" sz="quarter" idx="12"/>
          </p:nvPr>
        </p:nvSpPr>
        <p:spPr/>
        <p:txBody>
          <a:bodyPr/>
          <a:lstStyle/>
          <a:p>
            <a:fld id="{DF0038BB-7996-4D0C-B360-8AA8BD6ACC84}" type="slidenum">
              <a:rPr lang="it-IT" smtClean="0"/>
              <a:t>13</a:t>
            </a:fld>
            <a:endParaRPr lang="it-IT"/>
          </a:p>
        </p:txBody>
      </p:sp>
    </p:spTree>
    <p:extLst>
      <p:ext uri="{BB962C8B-B14F-4D97-AF65-F5344CB8AC3E}">
        <p14:creationId xmlns:p14="http://schemas.microsoft.com/office/powerpoint/2010/main" val="64952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615B40-BC4F-4F3E-B22C-F74355248A5B}"/>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Confronto tra irraggiamento con protoni e con neutroni</a:t>
            </a:r>
            <a:endParaRPr lang="it-IT" dirty="0"/>
          </a:p>
        </p:txBody>
      </p:sp>
      <p:sp>
        <p:nvSpPr>
          <p:cNvPr id="3" name="Segnaposto contenuto 2">
            <a:extLst>
              <a:ext uri="{FF2B5EF4-FFF2-40B4-BE49-F238E27FC236}">
                <a16:creationId xmlns:a16="http://schemas.microsoft.com/office/drawing/2014/main" id="{FD273A35-1CEA-4628-8C85-555D67774748}"/>
              </a:ext>
            </a:extLst>
          </p:cNvPr>
          <p:cNvSpPr>
            <a:spLocks noGrp="1"/>
          </p:cNvSpPr>
          <p:nvPr>
            <p:ph idx="1"/>
          </p:nvPr>
        </p:nvSpPr>
        <p:spPr>
          <a:xfrm>
            <a:off x="838200" y="4766851"/>
            <a:ext cx="10515600" cy="1416153"/>
          </a:xfrm>
        </p:spPr>
        <p:txBody>
          <a:bodyPr>
            <a:normAutofit/>
          </a:bodyPr>
          <a:lstStyle/>
          <a:p>
            <a:pPr>
              <a:spcBef>
                <a:spcPts val="2400"/>
              </a:spcBef>
            </a:pPr>
            <a:r>
              <a:rPr lang="it-IT" sz="2000" dirty="0">
                <a:latin typeface="Times New Roman" panose="02020603050405020304" pitchFamily="18" charset="0"/>
                <a:cs typeface="Times New Roman" panose="02020603050405020304" pitchFamily="18" charset="0"/>
              </a:rPr>
              <a:t>I coefficienti </a:t>
            </a:r>
            <a:r>
              <a:rPr lang="it-IT" sz="2000" dirty="0" err="1">
                <a:latin typeface="Times New Roman" panose="02020603050405020304" pitchFamily="18" charset="0"/>
                <a:cs typeface="Times New Roman" panose="02020603050405020304" pitchFamily="18" charset="0"/>
              </a:rPr>
              <a:t>c</a:t>
            </a:r>
            <a:r>
              <a:rPr lang="it-IT" sz="2000" baseline="-25000" dirty="0" err="1">
                <a:latin typeface="Times New Roman" panose="02020603050405020304" pitchFamily="18" charset="0"/>
                <a:cs typeface="Times New Roman" panose="02020603050405020304" pitchFamily="18" charset="0"/>
              </a:rPr>
              <a:t>p</a:t>
            </a:r>
            <a:r>
              <a:rPr lang="it-IT" sz="2000" dirty="0">
                <a:latin typeface="Times New Roman" panose="02020603050405020304" pitchFamily="18" charset="0"/>
                <a:cs typeface="Times New Roman" panose="02020603050405020304" pitchFamily="18" charset="0"/>
              </a:rPr>
              <a:t> e </a:t>
            </a:r>
            <a:r>
              <a:rPr lang="it-IT" sz="2000" dirty="0" err="1">
                <a:latin typeface="Times New Roman" panose="02020603050405020304" pitchFamily="18" charset="0"/>
                <a:cs typeface="Times New Roman" panose="02020603050405020304" pitchFamily="18" charset="0"/>
              </a:rPr>
              <a:t>c</a:t>
            </a:r>
            <a:r>
              <a:rPr lang="it-IT" sz="2000" baseline="-25000" dirty="0" err="1">
                <a:latin typeface="Times New Roman" panose="02020603050405020304" pitchFamily="18" charset="0"/>
                <a:cs typeface="Times New Roman" panose="02020603050405020304" pitchFamily="18" charset="0"/>
              </a:rPr>
              <a:t>n</a:t>
            </a:r>
            <a:r>
              <a:rPr lang="it-IT" sz="2000" dirty="0">
                <a:latin typeface="Times New Roman" panose="02020603050405020304" pitchFamily="18" charset="0"/>
                <a:cs typeface="Times New Roman" panose="02020603050405020304" pitchFamily="18" charset="0"/>
              </a:rPr>
              <a:t> sono compatibili tra di loro</a:t>
            </a:r>
          </a:p>
          <a:p>
            <a:pPr>
              <a:spcBef>
                <a:spcPts val="2400"/>
              </a:spcBef>
            </a:pPr>
            <a:r>
              <a:rPr lang="it-IT" sz="2000" dirty="0">
                <a:latin typeface="Times New Roman" panose="02020603050405020304" pitchFamily="18" charset="0"/>
                <a:cs typeface="Times New Roman" panose="02020603050405020304" pitchFamily="18" charset="0"/>
              </a:rPr>
              <a:t>Sensori con il Carbonio sono più resistenti alla radiazione</a:t>
            </a:r>
          </a:p>
        </p:txBody>
      </p:sp>
      <p:pic>
        <p:nvPicPr>
          <p:cNvPr id="5" name="Immagine 4">
            <a:extLst>
              <a:ext uri="{FF2B5EF4-FFF2-40B4-BE49-F238E27FC236}">
                <a16:creationId xmlns:a16="http://schemas.microsoft.com/office/drawing/2014/main" id="{CDDA3E8A-8588-4DCD-B65E-E60F3AF7E8CD}"/>
              </a:ext>
            </a:extLst>
          </p:cNvPr>
          <p:cNvPicPr>
            <a:picLocks noChangeAspect="1"/>
          </p:cNvPicPr>
          <p:nvPr/>
        </p:nvPicPr>
        <p:blipFill>
          <a:blip r:embed="rId3"/>
          <a:stretch>
            <a:fillRect/>
          </a:stretch>
        </p:blipFill>
        <p:spPr>
          <a:xfrm>
            <a:off x="1292554" y="2344686"/>
            <a:ext cx="9606891" cy="1770114"/>
          </a:xfrm>
          <a:prstGeom prst="rect">
            <a:avLst/>
          </a:prstGeom>
        </p:spPr>
      </p:pic>
      <p:sp>
        <p:nvSpPr>
          <p:cNvPr id="4" name="Segnaposto numero diapositiva 3">
            <a:extLst>
              <a:ext uri="{FF2B5EF4-FFF2-40B4-BE49-F238E27FC236}">
                <a16:creationId xmlns:a16="http://schemas.microsoft.com/office/drawing/2014/main" id="{D4705933-5E88-4580-B62B-19253620CAAE}"/>
              </a:ext>
            </a:extLst>
          </p:cNvPr>
          <p:cNvSpPr>
            <a:spLocks noGrp="1"/>
          </p:cNvSpPr>
          <p:nvPr>
            <p:ph type="sldNum" sz="quarter" idx="12"/>
          </p:nvPr>
        </p:nvSpPr>
        <p:spPr/>
        <p:txBody>
          <a:bodyPr/>
          <a:lstStyle/>
          <a:p>
            <a:fld id="{DF0038BB-7996-4D0C-B360-8AA8BD6ACC84}" type="slidenum">
              <a:rPr lang="it-IT" smtClean="0"/>
              <a:t>14</a:t>
            </a:fld>
            <a:endParaRPr lang="it-IT"/>
          </a:p>
        </p:txBody>
      </p:sp>
    </p:spTree>
    <p:extLst>
      <p:ext uri="{BB962C8B-B14F-4D97-AF65-F5344CB8AC3E}">
        <p14:creationId xmlns:p14="http://schemas.microsoft.com/office/powerpoint/2010/main" val="3114413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33064F-D311-4DE2-B1D2-A42051CC87A1}"/>
              </a:ext>
            </a:extLst>
          </p:cNvPr>
          <p:cNvSpPr>
            <a:spLocks noGrp="1"/>
          </p:cNvSpPr>
          <p:nvPr>
            <p:ph type="title"/>
          </p:nvPr>
        </p:nvSpPr>
        <p:spPr>
          <a:xfrm>
            <a:off x="388962" y="39757"/>
            <a:ext cx="11414075" cy="1325563"/>
          </a:xfrm>
        </p:spPr>
        <p:txBody>
          <a:bodyPr>
            <a:normAutofit/>
          </a:bodyPr>
          <a:lstStyle/>
          <a:p>
            <a:pPr algn="ctr"/>
            <a:r>
              <a:rPr lang="it-IT" dirty="0">
                <a:latin typeface="Times New Roman" panose="02020603050405020304" pitchFamily="18" charset="0"/>
                <a:cs typeface="Times New Roman" panose="02020603050405020304" pitchFamily="18" charset="0"/>
              </a:rPr>
              <a:t>Misure di carica raccolta e di </a:t>
            </a:r>
            <a:r>
              <a:rPr lang="it-IT" dirty="0" err="1">
                <a:latin typeface="Times New Roman" panose="02020603050405020304" pitchFamily="18" charset="0"/>
                <a:cs typeface="Times New Roman" panose="02020603050405020304" pitchFamily="18" charset="0"/>
              </a:rPr>
              <a:t>trapping</a:t>
            </a:r>
            <a:endParaRPr lang="it-IT" dirty="0">
              <a:latin typeface="Times New Roman" panose="02020603050405020304" pitchFamily="18" charset="0"/>
              <a:cs typeface="Times New Roman" panose="02020603050405020304" pitchFamily="18" charset="0"/>
            </a:endParaRPr>
          </a:p>
        </p:txBody>
      </p:sp>
      <p:graphicFrame>
        <p:nvGraphicFramePr>
          <p:cNvPr id="5" name="Chart 12">
            <a:extLst>
              <a:ext uri="{FF2B5EF4-FFF2-40B4-BE49-F238E27FC236}">
                <a16:creationId xmlns:a16="http://schemas.microsoft.com/office/drawing/2014/main" id="{00000000-0008-0000-0400-00000D000000}"/>
              </a:ext>
            </a:extLst>
          </p:cNvPr>
          <p:cNvGraphicFramePr>
            <a:graphicFrameLocks/>
          </p:cNvGraphicFramePr>
          <p:nvPr>
            <p:extLst>
              <p:ext uri="{D42A27DB-BD31-4B8C-83A1-F6EECF244321}">
                <p14:modId xmlns:p14="http://schemas.microsoft.com/office/powerpoint/2010/main" val="4169643286"/>
              </p:ext>
            </p:extLst>
          </p:nvPr>
        </p:nvGraphicFramePr>
        <p:xfrm>
          <a:off x="6516914" y="1636043"/>
          <a:ext cx="5675086" cy="3585914"/>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9BF4DEE6-CBB1-4979-AB3A-69A62CCF02CB}"/>
                  </a:ext>
                </a:extLst>
              </p:cNvPr>
              <p:cNvSpPr txBox="1"/>
              <p:nvPr/>
            </p:nvSpPr>
            <p:spPr>
              <a:xfrm>
                <a:off x="420116" y="5532437"/>
                <a:ext cx="11574935" cy="546432"/>
              </a:xfrm>
              <a:prstGeom prst="rect">
                <a:avLst/>
              </a:prstGeom>
              <a:noFill/>
            </p:spPr>
            <p:txBody>
              <a:bodyPr wrap="square" rtlCol="0">
                <a:spAutoFit/>
              </a:bodyPr>
              <a:lstStyle/>
              <a:p>
                <a:pPr>
                  <a:spcBef>
                    <a:spcPts val="2400"/>
                  </a:spcBef>
                </a:pPr>
                <a:r>
                  <a:rPr lang="it-IT" sz="2000" dirty="0">
                    <a:latin typeface="Times New Roman" panose="02020603050405020304" pitchFamily="18" charset="0"/>
                    <a:cs typeface="Times New Roman" panose="02020603050405020304" pitchFamily="18" charset="0"/>
                  </a:rPr>
                  <a:t>Caratteristica Q-V: </a:t>
                </a:r>
                <a14:m>
                  <m:oMath xmlns:m="http://schemas.openxmlformats.org/officeDocument/2006/math">
                    <m:r>
                      <a:rPr lang="it-IT" sz="2000" i="1">
                        <a:latin typeface="Cambria Math" panose="02040503050406030204" pitchFamily="18" charset="0"/>
                      </a:rPr>
                      <m:t>𝐶</m:t>
                    </m:r>
                    <m:r>
                      <a:rPr lang="it-IT" sz="2000" i="1">
                        <a:latin typeface="Cambria Math" panose="02040503050406030204" pitchFamily="18" charset="0"/>
                      </a:rPr>
                      <m:t>∝</m:t>
                    </m:r>
                    <m:f>
                      <m:fPr>
                        <m:ctrlPr>
                          <a:rPr lang="it-IT" sz="2000" i="1">
                            <a:latin typeface="Cambria Math" panose="02040503050406030204" pitchFamily="18" charset="0"/>
                          </a:rPr>
                        </m:ctrlPr>
                      </m:fPr>
                      <m:num>
                        <m:r>
                          <a:rPr lang="it-IT" sz="2000" i="1">
                            <a:latin typeface="Cambria Math" panose="02040503050406030204" pitchFamily="18" charset="0"/>
                          </a:rPr>
                          <m:t>1</m:t>
                        </m:r>
                      </m:num>
                      <m:den>
                        <m:rad>
                          <m:radPr>
                            <m:degHide m:val="on"/>
                            <m:ctrlPr>
                              <a:rPr lang="it-IT" sz="2000" i="1">
                                <a:latin typeface="Cambria Math" panose="02040503050406030204" pitchFamily="18" charset="0"/>
                              </a:rPr>
                            </m:ctrlPr>
                          </m:radPr>
                          <m:deg/>
                          <m:e>
                            <m:r>
                              <a:rPr lang="it-IT" sz="2000" i="1">
                                <a:latin typeface="Cambria Math" panose="02040503050406030204" pitchFamily="18" charset="0"/>
                              </a:rPr>
                              <m:t>𝑉</m:t>
                            </m:r>
                          </m:e>
                        </m:rad>
                      </m:den>
                    </m:f>
                  </m:oMath>
                </a14:m>
                <a:r>
                  <a:rPr lang="it-IT" sz="2000" dirty="0"/>
                  <a:t>  , Q = CV   →  </a:t>
                </a:r>
                <a14:m>
                  <m:oMath xmlns:m="http://schemas.openxmlformats.org/officeDocument/2006/math">
                    <m:r>
                      <a:rPr lang="it-IT" sz="2000" i="1">
                        <a:latin typeface="Cambria Math" panose="02040503050406030204" pitchFamily="18" charset="0"/>
                      </a:rPr>
                      <m:t>𝑄</m:t>
                    </m:r>
                    <m:r>
                      <a:rPr lang="it-IT" sz="2000" i="1">
                        <a:latin typeface="Cambria Math" panose="02040503050406030204" pitchFamily="18" charset="0"/>
                      </a:rPr>
                      <m:t>∝ </m:t>
                    </m:r>
                    <m:rad>
                      <m:radPr>
                        <m:degHide m:val="on"/>
                        <m:ctrlPr>
                          <a:rPr lang="it-IT" sz="2000" i="1">
                            <a:latin typeface="Cambria Math" panose="02040503050406030204" pitchFamily="18" charset="0"/>
                          </a:rPr>
                        </m:ctrlPr>
                      </m:radPr>
                      <m:deg/>
                      <m:e>
                        <m:r>
                          <a:rPr lang="it-IT" sz="2000" i="1">
                            <a:latin typeface="Cambria Math" panose="02040503050406030204" pitchFamily="18" charset="0"/>
                          </a:rPr>
                          <m:t>𝑉</m:t>
                        </m:r>
                      </m:e>
                    </m:rad>
                  </m:oMath>
                </a14:m>
                <a:r>
                  <a:rPr lang="it-IT" sz="2000" dirty="0">
                    <a:latin typeface="Times New Roman" panose="02020603050405020304" pitchFamily="18" charset="0"/>
                    <a:cs typeface="Times New Roman" panose="02020603050405020304" pitchFamily="18" charset="0"/>
                  </a:rPr>
                  <a:t>             Effetto del </a:t>
                </a:r>
                <a:r>
                  <a:rPr lang="it-IT" sz="2000" dirty="0" err="1">
                    <a:latin typeface="Times New Roman" panose="02020603050405020304" pitchFamily="18" charset="0"/>
                    <a:cs typeface="Times New Roman" panose="02020603050405020304" pitchFamily="18" charset="0"/>
                  </a:rPr>
                  <a:t>trapping</a:t>
                </a:r>
                <a:r>
                  <a:rPr lang="it-IT" sz="2000" dirty="0">
                    <a:latin typeface="Times New Roman" panose="02020603050405020304" pitchFamily="18" charset="0"/>
                    <a:cs typeface="Times New Roman" panose="02020603050405020304" pitchFamily="18" charset="0"/>
                  </a:rPr>
                  <a:t> su </a:t>
                </a:r>
                <a:r>
                  <a:rPr lang="it-IT" sz="2000" dirty="0" err="1">
                    <a:latin typeface="Times New Roman" panose="02020603050405020304" pitchFamily="18" charset="0"/>
                    <a:cs typeface="Times New Roman" panose="02020603050405020304" pitchFamily="18" charset="0"/>
                  </a:rPr>
                  <a:t>PiN</a:t>
                </a:r>
                <a:r>
                  <a:rPr lang="it-IT" sz="2000" dirty="0">
                    <a:latin typeface="Times New Roman" panose="02020603050405020304" pitchFamily="18" charset="0"/>
                    <a:cs typeface="Times New Roman" panose="02020603050405020304" pitchFamily="18" charset="0"/>
                  </a:rPr>
                  <a:t> irraggiati a diverse </a:t>
                </a:r>
                <a:r>
                  <a:rPr lang="it-IT" sz="2000" dirty="0" err="1">
                    <a:latin typeface="Times New Roman" panose="02020603050405020304" pitchFamily="18" charset="0"/>
                    <a:cs typeface="Times New Roman" panose="02020603050405020304" pitchFamily="18" charset="0"/>
                  </a:rPr>
                  <a:t>fluenze</a:t>
                </a:r>
                <a:endParaRPr lang="it-IT" sz="2000" dirty="0">
                  <a:latin typeface="Times New Roman" panose="02020603050405020304" pitchFamily="18" charset="0"/>
                  <a:cs typeface="Times New Roman" panose="02020603050405020304" pitchFamily="18" charset="0"/>
                </a:endParaRPr>
              </a:p>
            </p:txBody>
          </p:sp>
        </mc:Choice>
        <mc:Fallback xmlns="">
          <p:sp>
            <p:nvSpPr>
              <p:cNvPr id="3" name="CasellaDiTesto 2">
                <a:extLst>
                  <a:ext uri="{FF2B5EF4-FFF2-40B4-BE49-F238E27FC236}">
                    <a16:creationId xmlns:a16="http://schemas.microsoft.com/office/drawing/2014/main" id="{9BF4DEE6-CBB1-4979-AB3A-69A62CCF02CB}"/>
                  </a:ext>
                </a:extLst>
              </p:cNvPr>
              <p:cNvSpPr txBox="1">
                <a:spLocks noRot="1" noChangeAspect="1" noMove="1" noResize="1" noEditPoints="1" noAdjustHandles="1" noChangeArrowheads="1" noChangeShapeType="1" noTextEdit="1"/>
              </p:cNvSpPr>
              <p:nvPr/>
            </p:nvSpPr>
            <p:spPr>
              <a:xfrm>
                <a:off x="420116" y="5532437"/>
                <a:ext cx="11574935" cy="546432"/>
              </a:xfrm>
              <a:prstGeom prst="rect">
                <a:avLst/>
              </a:prstGeom>
              <a:blipFill>
                <a:blip r:embed="rId6"/>
                <a:stretch>
                  <a:fillRect l="-579" r="-369" b="-5618"/>
                </a:stretch>
              </a:blipFill>
            </p:spPr>
            <p:txBody>
              <a:bodyPr/>
              <a:lstStyle/>
              <a:p>
                <a:r>
                  <a:rPr lang="it-IT">
                    <a:noFill/>
                  </a:rPr>
                  <a:t> </a:t>
                </a:r>
              </a:p>
            </p:txBody>
          </p:sp>
        </mc:Fallback>
      </mc:AlternateContent>
      <p:graphicFrame>
        <p:nvGraphicFramePr>
          <p:cNvPr id="6" name="Grafico 5">
            <a:extLst>
              <a:ext uri="{FF2B5EF4-FFF2-40B4-BE49-F238E27FC236}">
                <a16:creationId xmlns:a16="http://schemas.microsoft.com/office/drawing/2014/main" id="{B5294A3C-1039-4A6E-A48D-F78068A71678}"/>
              </a:ext>
            </a:extLst>
          </p:cNvPr>
          <p:cNvGraphicFramePr>
            <a:graphicFrameLocks/>
          </p:cNvGraphicFramePr>
          <p:nvPr>
            <p:extLst>
              <p:ext uri="{D42A27DB-BD31-4B8C-83A1-F6EECF244321}">
                <p14:modId xmlns:p14="http://schemas.microsoft.com/office/powerpoint/2010/main" val="908580101"/>
              </p:ext>
            </p:extLst>
          </p:nvPr>
        </p:nvGraphicFramePr>
        <p:xfrm>
          <a:off x="211016" y="1636043"/>
          <a:ext cx="6203851" cy="3585914"/>
        </p:xfrm>
        <a:graphic>
          <a:graphicData uri="http://schemas.openxmlformats.org/drawingml/2006/chart">
            <c:chart xmlns:c="http://schemas.openxmlformats.org/drawingml/2006/chart" xmlns:r="http://schemas.openxmlformats.org/officeDocument/2006/relationships" r:id="rId7"/>
          </a:graphicData>
        </a:graphic>
      </p:graphicFrame>
      <p:sp>
        <p:nvSpPr>
          <p:cNvPr id="4" name="Segnaposto numero diapositiva 3">
            <a:extLst>
              <a:ext uri="{FF2B5EF4-FFF2-40B4-BE49-F238E27FC236}">
                <a16:creationId xmlns:a16="http://schemas.microsoft.com/office/drawing/2014/main" id="{D479FCC4-38CE-4671-B60F-7F5FA8C419D8}"/>
              </a:ext>
            </a:extLst>
          </p:cNvPr>
          <p:cNvSpPr>
            <a:spLocks noGrp="1"/>
          </p:cNvSpPr>
          <p:nvPr>
            <p:ph type="sldNum" sz="quarter" idx="12"/>
          </p:nvPr>
        </p:nvSpPr>
        <p:spPr/>
        <p:txBody>
          <a:bodyPr/>
          <a:lstStyle/>
          <a:p>
            <a:fld id="{DF0038BB-7996-4D0C-B360-8AA8BD6ACC84}" type="slidenum">
              <a:rPr lang="it-IT" smtClean="0"/>
              <a:t>15</a:t>
            </a:fld>
            <a:endParaRPr lang="it-IT"/>
          </a:p>
        </p:txBody>
      </p:sp>
    </p:spTree>
    <p:extLst>
      <p:ext uri="{BB962C8B-B14F-4D97-AF65-F5344CB8AC3E}">
        <p14:creationId xmlns:p14="http://schemas.microsoft.com/office/powerpoint/2010/main" val="51498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9F079D-3A8C-43C0-8F79-D8EA2D9F41BD}"/>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Conclusioni</a:t>
            </a:r>
          </a:p>
        </p:txBody>
      </p:sp>
      <p:sp>
        <p:nvSpPr>
          <p:cNvPr id="3" name="Segnaposto contenuto 2">
            <a:extLst>
              <a:ext uri="{FF2B5EF4-FFF2-40B4-BE49-F238E27FC236}">
                <a16:creationId xmlns:a16="http://schemas.microsoft.com/office/drawing/2014/main" id="{97E319F3-B194-40DD-AB62-6E47E5EB238C}"/>
              </a:ext>
            </a:extLst>
          </p:cNvPr>
          <p:cNvSpPr>
            <a:spLocks noGrp="1"/>
          </p:cNvSpPr>
          <p:nvPr>
            <p:ph idx="1"/>
          </p:nvPr>
        </p:nvSpPr>
        <p:spPr>
          <a:xfrm>
            <a:off x="838200" y="2028996"/>
            <a:ext cx="10332720" cy="4351338"/>
          </a:xfrm>
        </p:spPr>
        <p:txBody>
          <a:bodyPr>
            <a:normAutofit/>
          </a:bodyPr>
          <a:lstStyle/>
          <a:p>
            <a:pPr algn="just">
              <a:spcBef>
                <a:spcPts val="3600"/>
              </a:spcBef>
            </a:pPr>
            <a:r>
              <a:rPr lang="it-IT" sz="2200" dirty="0">
                <a:latin typeface="Times New Roman" panose="02020603050405020304" pitchFamily="18" charset="0"/>
                <a:cs typeface="Times New Roman" panose="02020603050405020304" pitchFamily="18" charset="0"/>
              </a:rPr>
              <a:t>Il danno dovuto alla radiazione negli LGAD non subisce variazioni rilevanti se si tratta di irraggiamento con protoni o di irraggiamento con neutroni</a:t>
            </a:r>
          </a:p>
          <a:p>
            <a:pPr algn="just">
              <a:spcBef>
                <a:spcPts val="3600"/>
              </a:spcBef>
            </a:pPr>
            <a:r>
              <a:rPr lang="it-IT" sz="2200" dirty="0">
                <a:latin typeface="Times New Roman" panose="02020603050405020304" pitchFamily="18" charset="0"/>
                <a:cs typeface="Times New Roman" panose="02020603050405020304" pitchFamily="18" charset="0"/>
              </a:rPr>
              <a:t>Sensori in cui sono stati implementati atomi di Carbonio nel gain </a:t>
            </a:r>
            <a:r>
              <a:rPr lang="it-IT" sz="2200" dirty="0" err="1">
                <a:latin typeface="Times New Roman" panose="02020603050405020304" pitchFamily="18" charset="0"/>
                <a:cs typeface="Times New Roman" panose="02020603050405020304" pitchFamily="18" charset="0"/>
              </a:rPr>
              <a:t>layer</a:t>
            </a:r>
            <a:r>
              <a:rPr lang="it-IT" sz="2200" dirty="0">
                <a:latin typeface="Times New Roman" panose="02020603050405020304" pitchFamily="18" charset="0"/>
                <a:cs typeface="Times New Roman" panose="02020603050405020304" pitchFamily="18" charset="0"/>
              </a:rPr>
              <a:t> sono più resistenti alla radiazione</a:t>
            </a:r>
          </a:p>
          <a:p>
            <a:pPr algn="just">
              <a:spcBef>
                <a:spcPts val="3600"/>
              </a:spcBef>
            </a:pPr>
            <a:r>
              <a:rPr lang="it-IT" sz="2200" dirty="0">
                <a:latin typeface="Times New Roman" panose="02020603050405020304" pitchFamily="18" charset="0"/>
                <a:cs typeface="Times New Roman" panose="02020603050405020304" pitchFamily="18" charset="0"/>
              </a:rPr>
              <a:t>L’effetto della radiazione può essere compensato applicando una tensione di </a:t>
            </a:r>
            <a:r>
              <a:rPr lang="it-IT" sz="2200" dirty="0" err="1">
                <a:latin typeface="Times New Roman" panose="02020603050405020304" pitchFamily="18" charset="0"/>
                <a:cs typeface="Times New Roman" panose="02020603050405020304" pitchFamily="18" charset="0"/>
              </a:rPr>
              <a:t>bias</a:t>
            </a:r>
            <a:r>
              <a:rPr lang="it-IT" sz="2200" dirty="0">
                <a:latin typeface="Times New Roman" panose="02020603050405020304" pitchFamily="18" charset="0"/>
                <a:cs typeface="Times New Roman" panose="02020603050405020304" pitchFamily="18" charset="0"/>
              </a:rPr>
              <a:t> elevata</a:t>
            </a:r>
          </a:p>
          <a:p>
            <a:pPr algn="just">
              <a:spcBef>
                <a:spcPts val="3600"/>
              </a:spcBef>
            </a:pPr>
            <a:r>
              <a:rPr lang="it-IT" sz="2200" dirty="0">
                <a:latin typeface="Times New Roman" panose="02020603050405020304" pitchFamily="18" charset="0"/>
                <a:cs typeface="Times New Roman" panose="02020603050405020304" pitchFamily="18" charset="0"/>
              </a:rPr>
              <a:t>Il </a:t>
            </a:r>
            <a:r>
              <a:rPr lang="it-IT" sz="2200" dirty="0" err="1">
                <a:latin typeface="Times New Roman" panose="02020603050405020304" pitchFamily="18" charset="0"/>
                <a:cs typeface="Times New Roman" panose="02020603050405020304" pitchFamily="18" charset="0"/>
              </a:rPr>
              <a:t>Trapping</a:t>
            </a:r>
            <a:r>
              <a:rPr lang="it-IT" sz="2200" dirty="0">
                <a:latin typeface="Times New Roman" panose="02020603050405020304" pitchFamily="18" charset="0"/>
                <a:cs typeface="Times New Roman" panose="02020603050405020304" pitchFamily="18" charset="0"/>
              </a:rPr>
              <a:t>, su </a:t>
            </a:r>
            <a:r>
              <a:rPr lang="it-IT" sz="2200" dirty="0" err="1">
                <a:latin typeface="Times New Roman" panose="02020603050405020304" pitchFamily="18" charset="0"/>
                <a:cs typeface="Times New Roman" panose="02020603050405020304" pitchFamily="18" charset="0"/>
              </a:rPr>
              <a:t>PiN</a:t>
            </a:r>
            <a:r>
              <a:rPr lang="it-IT" sz="2200" dirty="0">
                <a:latin typeface="Times New Roman" panose="02020603050405020304" pitchFamily="18" charset="0"/>
                <a:cs typeface="Times New Roman" panose="02020603050405020304" pitchFamily="18" charset="0"/>
              </a:rPr>
              <a:t> irraggiati con neutroni, agisce sulle cariche solo fino a un certo valore di </a:t>
            </a:r>
            <a:r>
              <a:rPr lang="it-IT" sz="2200" dirty="0" err="1">
                <a:latin typeface="Times New Roman" panose="02020603050405020304" pitchFamily="18" charset="0"/>
                <a:cs typeface="Times New Roman" panose="02020603050405020304" pitchFamily="18" charset="0"/>
              </a:rPr>
              <a:t>fluenza</a:t>
            </a:r>
            <a:r>
              <a:rPr lang="it-IT" sz="2200" dirty="0">
                <a:latin typeface="Times New Roman" panose="02020603050405020304" pitchFamily="18" charset="0"/>
                <a:cs typeface="Times New Roman" panose="02020603050405020304" pitchFamily="18" charset="0"/>
              </a:rPr>
              <a:t>, dopodiché subisce una saturazione la cui origine è ancora sconosciuta</a:t>
            </a:r>
          </a:p>
        </p:txBody>
      </p:sp>
      <p:sp>
        <p:nvSpPr>
          <p:cNvPr id="4" name="Freccia a destra 3">
            <a:hlinkClick r:id="rId3" action="ppaction://hlinksldjump"/>
            <a:extLst>
              <a:ext uri="{FF2B5EF4-FFF2-40B4-BE49-F238E27FC236}">
                <a16:creationId xmlns:a16="http://schemas.microsoft.com/office/drawing/2014/main" id="{C9570BCC-51C3-4327-ACD0-238D9A769415}"/>
              </a:ext>
            </a:extLst>
          </p:cNvPr>
          <p:cNvSpPr/>
          <p:nvPr/>
        </p:nvSpPr>
        <p:spPr>
          <a:xfrm>
            <a:off x="10624931" y="6063214"/>
            <a:ext cx="728869" cy="304110"/>
          </a:xfrm>
          <a:prstGeom prst="rightArrow">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a:extLst>
              <a:ext uri="{FF2B5EF4-FFF2-40B4-BE49-F238E27FC236}">
                <a16:creationId xmlns:a16="http://schemas.microsoft.com/office/drawing/2014/main" id="{ECDB3405-39F7-4C4D-AD10-BBAC95C611D9}"/>
              </a:ext>
            </a:extLst>
          </p:cNvPr>
          <p:cNvSpPr>
            <a:spLocks noGrp="1"/>
          </p:cNvSpPr>
          <p:nvPr>
            <p:ph type="sldNum" sz="quarter" idx="12"/>
          </p:nvPr>
        </p:nvSpPr>
        <p:spPr/>
        <p:txBody>
          <a:bodyPr/>
          <a:lstStyle/>
          <a:p>
            <a:fld id="{DF0038BB-7996-4D0C-B360-8AA8BD6ACC84}" type="slidenum">
              <a:rPr lang="it-IT" smtClean="0"/>
              <a:t>16</a:t>
            </a:fld>
            <a:endParaRPr lang="it-IT"/>
          </a:p>
        </p:txBody>
      </p:sp>
    </p:spTree>
    <p:extLst>
      <p:ext uri="{BB962C8B-B14F-4D97-AF65-F5344CB8AC3E}">
        <p14:creationId xmlns:p14="http://schemas.microsoft.com/office/powerpoint/2010/main" val="293010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Oggetto 3">
            <a:extLst>
              <a:ext uri="{FF2B5EF4-FFF2-40B4-BE49-F238E27FC236}">
                <a16:creationId xmlns:a16="http://schemas.microsoft.com/office/drawing/2014/main" id="{DFCB44E2-5257-48F0-805E-9DFBD924CE0A}"/>
              </a:ext>
            </a:extLst>
          </p:cNvPr>
          <p:cNvGraphicFramePr>
            <a:graphicFrameLocks noChangeAspect="1"/>
          </p:cNvGraphicFramePr>
          <p:nvPr>
            <p:extLst>
              <p:ext uri="{D42A27DB-BD31-4B8C-83A1-F6EECF244321}">
                <p14:modId xmlns:p14="http://schemas.microsoft.com/office/powerpoint/2010/main" val="1226159145"/>
              </p:ext>
            </p:extLst>
          </p:nvPr>
        </p:nvGraphicFramePr>
        <p:xfrm>
          <a:off x="1497496" y="1163686"/>
          <a:ext cx="9509860" cy="4901687"/>
        </p:xfrm>
        <a:graphic>
          <a:graphicData uri="http://schemas.openxmlformats.org/presentationml/2006/ole">
            <mc:AlternateContent xmlns:mc="http://schemas.openxmlformats.org/markup-compatibility/2006">
              <mc:Choice xmlns:v="urn:schemas-microsoft-com:vml" Requires="v">
                <p:oleObj spid="_x0000_s1061" name="Immagine bitmap" r:id="rId3" imgW="6172200" imgH="3181320" progId="Paint.Picture">
                  <p:embed/>
                </p:oleObj>
              </mc:Choice>
              <mc:Fallback>
                <p:oleObj name="Immagine bitmap" r:id="rId3" imgW="6172200" imgH="3181320" progId="Paint.Picture">
                  <p:embed/>
                  <p:pic>
                    <p:nvPicPr>
                      <p:cNvPr id="0" name=""/>
                      <p:cNvPicPr/>
                      <p:nvPr/>
                    </p:nvPicPr>
                    <p:blipFill>
                      <a:blip r:embed="rId4"/>
                      <a:stretch>
                        <a:fillRect/>
                      </a:stretch>
                    </p:blipFill>
                    <p:spPr>
                      <a:xfrm>
                        <a:off x="1497496" y="1163686"/>
                        <a:ext cx="9509860" cy="4901687"/>
                      </a:xfrm>
                      <a:prstGeom prst="rect">
                        <a:avLst/>
                      </a:prstGeom>
                    </p:spPr>
                  </p:pic>
                </p:oleObj>
              </mc:Fallback>
            </mc:AlternateContent>
          </a:graphicData>
        </a:graphic>
      </p:graphicFrame>
      <p:sp>
        <p:nvSpPr>
          <p:cNvPr id="5" name="Freccia a sinistra 4">
            <a:hlinkClick r:id="rId5" action="ppaction://hlinksldjump"/>
            <a:extLst>
              <a:ext uri="{FF2B5EF4-FFF2-40B4-BE49-F238E27FC236}">
                <a16:creationId xmlns:a16="http://schemas.microsoft.com/office/drawing/2014/main" id="{D224973A-6254-4824-95D4-7F1508C6D4DD}"/>
              </a:ext>
            </a:extLst>
          </p:cNvPr>
          <p:cNvSpPr/>
          <p:nvPr/>
        </p:nvSpPr>
        <p:spPr>
          <a:xfrm>
            <a:off x="583096" y="540834"/>
            <a:ext cx="914400" cy="437322"/>
          </a:xfrm>
          <a:prstGeom prst="leftArrow">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numero diapositiva 1">
            <a:extLst>
              <a:ext uri="{FF2B5EF4-FFF2-40B4-BE49-F238E27FC236}">
                <a16:creationId xmlns:a16="http://schemas.microsoft.com/office/drawing/2014/main" id="{CDFD74B5-6417-466D-AE70-2F1EB7001EBC}"/>
              </a:ext>
            </a:extLst>
          </p:cNvPr>
          <p:cNvSpPr>
            <a:spLocks noGrp="1"/>
          </p:cNvSpPr>
          <p:nvPr>
            <p:ph type="sldNum" sz="quarter" idx="12"/>
          </p:nvPr>
        </p:nvSpPr>
        <p:spPr/>
        <p:txBody>
          <a:bodyPr/>
          <a:lstStyle/>
          <a:p>
            <a:fld id="{DF0038BB-7996-4D0C-B360-8AA8BD6ACC84}" type="slidenum">
              <a:rPr lang="it-IT" smtClean="0"/>
              <a:t>17</a:t>
            </a:fld>
            <a:endParaRPr lang="it-IT"/>
          </a:p>
        </p:txBody>
      </p:sp>
    </p:spTree>
    <p:extLst>
      <p:ext uri="{BB962C8B-B14F-4D97-AF65-F5344CB8AC3E}">
        <p14:creationId xmlns:p14="http://schemas.microsoft.com/office/powerpoint/2010/main" val="2374144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7DEAA8-72E1-4AEA-97B8-3C5ABE1A5122}"/>
              </a:ext>
            </a:extLst>
          </p:cNvPr>
          <p:cNvSpPr>
            <a:spLocks noGrp="1"/>
          </p:cNvSpPr>
          <p:nvPr>
            <p:ph type="title"/>
          </p:nvPr>
        </p:nvSpPr>
        <p:spPr/>
        <p:txBody>
          <a:bodyPr>
            <a:normAutofit fontScale="90000"/>
          </a:bodyPr>
          <a:lstStyle/>
          <a:p>
            <a:pPr algn="ctr"/>
            <a:r>
              <a:rPr lang="it-IT" sz="6000">
                <a:latin typeface="Times New Roman" panose="02020603050405020304" pitchFamily="18" charset="0"/>
                <a:cs typeface="Times New Roman" panose="02020603050405020304" pitchFamily="18" charset="0"/>
              </a:rPr>
              <a:t>GRAZIE PER L’ATTENZIONE</a:t>
            </a:r>
            <a:endParaRPr lang="it-IT" sz="6000"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2056F14F-4E23-44B2-8B1D-E8801D4F0436}"/>
              </a:ext>
            </a:extLst>
          </p:cNvPr>
          <p:cNvSpPr>
            <a:spLocks noGrp="1"/>
          </p:cNvSpPr>
          <p:nvPr>
            <p:ph idx="1"/>
          </p:nvPr>
        </p:nvSpPr>
        <p:spPr/>
        <p:txBody>
          <a:bodyPr>
            <a:normAutofit fontScale="92500" lnSpcReduction="20000"/>
          </a:bodyPr>
          <a:lstStyle/>
          <a:p>
            <a:pPr marL="0" indent="0" algn="ctr">
              <a:buNone/>
            </a:pPr>
            <a:r>
              <a:rPr lang="it-IT" dirty="0">
                <a:latin typeface="Times New Roman" panose="02020603050405020304" pitchFamily="18" charset="0"/>
                <a:cs typeface="Times New Roman" panose="02020603050405020304" pitchFamily="18" charset="0"/>
              </a:rPr>
              <a:t>Un ringraziamento speciale va a:</a:t>
            </a:r>
          </a:p>
          <a:p>
            <a:pPr marL="0" indent="0" algn="ctr">
              <a:buNone/>
            </a:pPr>
            <a:r>
              <a:rPr lang="it-IT" dirty="0">
                <a:latin typeface="Times New Roman" panose="02020603050405020304" pitchFamily="18" charset="0"/>
                <a:cs typeface="Times New Roman" panose="02020603050405020304" pitchFamily="18" charset="0"/>
              </a:rPr>
              <a:t>Marco Costa</a:t>
            </a:r>
          </a:p>
          <a:p>
            <a:pPr marL="0" indent="0" algn="ctr">
              <a:buNone/>
            </a:pPr>
            <a:r>
              <a:rPr lang="it-IT" dirty="0">
                <a:latin typeface="Times New Roman" panose="02020603050405020304" pitchFamily="18" charset="0"/>
                <a:cs typeface="Times New Roman" panose="02020603050405020304" pitchFamily="18" charset="0"/>
              </a:rPr>
              <a:t>Nicolò Cartiglia</a:t>
            </a:r>
          </a:p>
          <a:p>
            <a:pPr marL="0" indent="0" algn="ctr">
              <a:buNone/>
            </a:pPr>
            <a:r>
              <a:rPr lang="it-IT" dirty="0">
                <a:latin typeface="Times New Roman" panose="02020603050405020304" pitchFamily="18" charset="0"/>
                <a:cs typeface="Times New Roman" panose="02020603050405020304" pitchFamily="18" charset="0"/>
              </a:rPr>
              <a:t>Marco Ferrero</a:t>
            </a:r>
          </a:p>
          <a:p>
            <a:pPr marL="0" indent="0" algn="ctr">
              <a:buNone/>
            </a:pPr>
            <a:r>
              <a:rPr lang="it-IT" dirty="0">
                <a:latin typeface="Times New Roman" panose="02020603050405020304" pitchFamily="18" charset="0"/>
                <a:cs typeface="Times New Roman" panose="02020603050405020304" pitchFamily="18" charset="0"/>
              </a:rPr>
              <a:t>Valentina Sola</a:t>
            </a:r>
          </a:p>
          <a:p>
            <a:pPr marL="0" indent="0" algn="ctr">
              <a:buNone/>
            </a:pPr>
            <a:r>
              <a:rPr lang="it-IT" dirty="0">
                <a:latin typeface="Times New Roman" panose="02020603050405020304" pitchFamily="18" charset="0"/>
                <a:cs typeface="Times New Roman" panose="02020603050405020304" pitchFamily="18" charset="0"/>
              </a:rPr>
              <a:t>Marco </a:t>
            </a:r>
            <a:r>
              <a:rPr lang="it-IT" dirty="0" err="1">
                <a:latin typeface="Times New Roman" panose="02020603050405020304" pitchFamily="18" charset="0"/>
                <a:cs typeface="Times New Roman" panose="02020603050405020304" pitchFamily="18" charset="0"/>
              </a:rPr>
              <a:t>Mandurrino</a:t>
            </a:r>
            <a:r>
              <a:rPr lang="it-IT" dirty="0">
                <a:latin typeface="Times New Roman" panose="02020603050405020304" pitchFamily="18" charset="0"/>
                <a:cs typeface="Times New Roman" panose="02020603050405020304" pitchFamily="18" charset="0"/>
              </a:rPr>
              <a:t> </a:t>
            </a:r>
          </a:p>
          <a:p>
            <a:pPr marL="0" indent="0" algn="ctr">
              <a:buNone/>
            </a:pPr>
            <a:r>
              <a:rPr lang="it-IT" dirty="0">
                <a:latin typeface="Times New Roman" panose="02020603050405020304" pitchFamily="18" charset="0"/>
                <a:cs typeface="Times New Roman" panose="02020603050405020304" pitchFamily="18" charset="0"/>
              </a:rPr>
              <a:t>Marta </a:t>
            </a:r>
            <a:r>
              <a:rPr lang="it-IT" dirty="0" err="1">
                <a:latin typeface="Times New Roman" panose="02020603050405020304" pitchFamily="18" charset="0"/>
                <a:cs typeface="Times New Roman" panose="02020603050405020304" pitchFamily="18" charset="0"/>
              </a:rPr>
              <a:t>Tornago</a:t>
            </a:r>
            <a:endParaRPr lang="it-IT" dirty="0">
              <a:latin typeface="Times New Roman" panose="02020603050405020304" pitchFamily="18" charset="0"/>
              <a:cs typeface="Times New Roman" panose="02020603050405020304" pitchFamily="18" charset="0"/>
            </a:endParaRPr>
          </a:p>
          <a:p>
            <a:pPr marL="0" indent="0" algn="ctr">
              <a:buNone/>
            </a:pPr>
            <a:r>
              <a:rPr lang="it-IT" dirty="0">
                <a:latin typeface="Times New Roman" panose="02020603050405020304" pitchFamily="18" charset="0"/>
                <a:cs typeface="Times New Roman" panose="02020603050405020304" pitchFamily="18" charset="0"/>
              </a:rPr>
              <a:t>e a tutti i Fast per avermi guidato a accompagnato in questi mesi</a:t>
            </a:r>
          </a:p>
        </p:txBody>
      </p:sp>
      <p:sp>
        <p:nvSpPr>
          <p:cNvPr id="4" name="Segnaposto numero diapositiva 3">
            <a:extLst>
              <a:ext uri="{FF2B5EF4-FFF2-40B4-BE49-F238E27FC236}">
                <a16:creationId xmlns:a16="http://schemas.microsoft.com/office/drawing/2014/main" id="{59658B01-B572-4D9C-B949-43F59E04D777}"/>
              </a:ext>
            </a:extLst>
          </p:cNvPr>
          <p:cNvSpPr>
            <a:spLocks noGrp="1"/>
          </p:cNvSpPr>
          <p:nvPr>
            <p:ph type="sldNum" sz="quarter" idx="12"/>
          </p:nvPr>
        </p:nvSpPr>
        <p:spPr/>
        <p:txBody>
          <a:bodyPr/>
          <a:lstStyle/>
          <a:p>
            <a:fld id="{DF0038BB-7996-4D0C-B360-8AA8BD6ACC84}" type="slidenum">
              <a:rPr lang="it-IT" smtClean="0"/>
              <a:t>18</a:t>
            </a:fld>
            <a:endParaRPr lang="it-IT"/>
          </a:p>
        </p:txBody>
      </p:sp>
    </p:spTree>
    <p:extLst>
      <p:ext uri="{BB962C8B-B14F-4D97-AF65-F5344CB8AC3E}">
        <p14:creationId xmlns:p14="http://schemas.microsoft.com/office/powerpoint/2010/main" val="99522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A4F209C-C20E-4FA7-B241-1EF4F8D19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4564234-45B0-4ED8-A9E2-199C00173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2550FAD-30E0-4ADE-8F1D-A117FBEB2251}"/>
              </a:ext>
            </a:extLst>
          </p:cNvPr>
          <p:cNvSpPr>
            <a:spLocks noGrp="1"/>
          </p:cNvSpPr>
          <p:nvPr>
            <p:ph type="title"/>
          </p:nvPr>
        </p:nvSpPr>
        <p:spPr>
          <a:xfrm>
            <a:off x="624840" y="659483"/>
            <a:ext cx="5257800" cy="1325563"/>
          </a:xfrm>
        </p:spPr>
        <p:txBody>
          <a:bodyPr>
            <a:normAutofit fontScale="90000"/>
          </a:bodyPr>
          <a:lstStyle/>
          <a:p>
            <a:pPr algn="ctr"/>
            <a:r>
              <a:rPr lang="it-IT" dirty="0">
                <a:solidFill>
                  <a:schemeClr val="bg1">
                    <a:lumMod val="95000"/>
                    <a:lumOff val="5000"/>
                  </a:schemeClr>
                </a:solidFill>
                <a:latin typeface="Times New Roman" panose="02020603050405020304" pitchFamily="18" charset="0"/>
                <a:cs typeface="Times New Roman" panose="02020603050405020304" pitchFamily="18" charset="0"/>
              </a:rPr>
              <a:t>La necessità di un Timing Detector nel rivelatore di CMS</a:t>
            </a:r>
          </a:p>
        </p:txBody>
      </p:sp>
      <p:sp>
        <p:nvSpPr>
          <p:cNvPr id="3" name="Segnaposto contenuto 2">
            <a:extLst>
              <a:ext uri="{FF2B5EF4-FFF2-40B4-BE49-F238E27FC236}">
                <a16:creationId xmlns:a16="http://schemas.microsoft.com/office/drawing/2014/main" id="{B58E9254-279F-4BC4-8AC4-F0E170F49394}"/>
              </a:ext>
            </a:extLst>
          </p:cNvPr>
          <p:cNvSpPr>
            <a:spLocks noGrp="1"/>
          </p:cNvSpPr>
          <p:nvPr>
            <p:ph idx="1"/>
          </p:nvPr>
        </p:nvSpPr>
        <p:spPr>
          <a:xfrm>
            <a:off x="838200" y="4113438"/>
            <a:ext cx="4639408" cy="2124221"/>
          </a:xfrm>
          <a:noFill/>
        </p:spPr>
        <p:txBody>
          <a:bodyPr anchor="ctr">
            <a:normAutofit/>
          </a:bodyPr>
          <a:lstStyle/>
          <a:p>
            <a:pPr algn="just">
              <a:lnSpc>
                <a:spcPct val="100000"/>
              </a:lnSpc>
              <a:spcBef>
                <a:spcPts val="2400"/>
              </a:spcBef>
            </a:pPr>
            <a:r>
              <a:rPr lang="it-IT" sz="2000" dirty="0">
                <a:solidFill>
                  <a:schemeClr val="bg1"/>
                </a:solidFill>
                <a:latin typeface="Times New Roman" panose="02020603050405020304" pitchFamily="18" charset="0"/>
                <a:cs typeface="Times New Roman" panose="02020603050405020304" pitchFamily="18" charset="0"/>
              </a:rPr>
              <a:t>Passaggio da 50 a 200 eventi per </a:t>
            </a:r>
            <a:r>
              <a:rPr lang="it-IT" sz="2000" dirty="0" err="1">
                <a:solidFill>
                  <a:schemeClr val="bg1"/>
                </a:solidFill>
                <a:latin typeface="Times New Roman" panose="02020603050405020304" pitchFamily="18" charset="0"/>
                <a:cs typeface="Times New Roman" panose="02020603050405020304" pitchFamily="18" charset="0"/>
              </a:rPr>
              <a:t>bunch</a:t>
            </a:r>
            <a:r>
              <a:rPr lang="it-IT" sz="2000" dirty="0">
                <a:solidFill>
                  <a:schemeClr val="bg1"/>
                </a:solidFill>
                <a:latin typeface="Times New Roman" panose="02020603050405020304" pitchFamily="18" charset="0"/>
                <a:cs typeface="Times New Roman" panose="02020603050405020304" pitchFamily="18" charset="0"/>
              </a:rPr>
              <a:t> </a:t>
            </a:r>
            <a:r>
              <a:rPr lang="it-IT" sz="2000" dirty="0" err="1">
                <a:solidFill>
                  <a:schemeClr val="bg1"/>
                </a:solidFill>
                <a:latin typeface="Times New Roman" panose="02020603050405020304" pitchFamily="18" charset="0"/>
                <a:cs typeface="Times New Roman" panose="02020603050405020304" pitchFamily="18" charset="0"/>
              </a:rPr>
              <a:t>crossing</a:t>
            </a:r>
            <a:r>
              <a:rPr lang="it-IT" sz="2000" dirty="0">
                <a:solidFill>
                  <a:schemeClr val="bg1"/>
                </a:solidFill>
                <a:latin typeface="Times New Roman" panose="02020603050405020304" pitchFamily="18" charset="0"/>
                <a:cs typeface="Times New Roman" panose="02020603050405020304" pitchFamily="18" charset="0"/>
              </a:rPr>
              <a:t> → </a:t>
            </a:r>
            <a:r>
              <a:rPr lang="it-IT" sz="2000" dirty="0">
                <a:solidFill>
                  <a:schemeClr val="bg1"/>
                </a:solidFill>
                <a:latin typeface="Times New Roman" panose="02020603050405020304" pitchFamily="18" charset="0"/>
                <a:cs typeface="Times New Roman" panose="02020603050405020304" pitchFamily="18" charset="0"/>
                <a:hlinkClick r:id="rId3" action="ppaction://hlinksldjump"/>
              </a:rPr>
              <a:t>sovrapposizione dei vertici</a:t>
            </a:r>
            <a:endParaRPr lang="it-IT" sz="2000" dirty="0">
              <a:solidFill>
                <a:schemeClr val="bg1"/>
              </a:solidFill>
              <a:latin typeface="Times New Roman" panose="02020603050405020304" pitchFamily="18" charset="0"/>
              <a:cs typeface="Times New Roman" panose="02020603050405020304" pitchFamily="18" charset="0"/>
            </a:endParaRPr>
          </a:p>
          <a:p>
            <a:pPr algn="just">
              <a:lnSpc>
                <a:spcPct val="100000"/>
              </a:lnSpc>
              <a:spcBef>
                <a:spcPts val="2400"/>
              </a:spcBef>
            </a:pPr>
            <a:r>
              <a:rPr lang="it-IT" sz="2000" dirty="0">
                <a:solidFill>
                  <a:schemeClr val="bg1"/>
                </a:solidFill>
                <a:latin typeface="Times New Roman" panose="02020603050405020304" pitchFamily="18" charset="0"/>
                <a:cs typeface="Times New Roman" panose="02020603050405020304" pitchFamily="18" charset="0"/>
              </a:rPr>
              <a:t>Necessità di inserire un’informazione temporale, una quarta dimensione. La risoluzione temporale richiesta è 30 </a:t>
            </a:r>
            <a:r>
              <a:rPr lang="it-IT" sz="2000" dirty="0" err="1">
                <a:solidFill>
                  <a:schemeClr val="bg1"/>
                </a:solidFill>
                <a:latin typeface="Times New Roman" panose="02020603050405020304" pitchFamily="18" charset="0"/>
                <a:cs typeface="Times New Roman" panose="02020603050405020304" pitchFamily="18" charset="0"/>
              </a:rPr>
              <a:t>ps</a:t>
            </a:r>
            <a:r>
              <a:rPr lang="it-IT" sz="2000" dirty="0">
                <a:solidFill>
                  <a:schemeClr val="bg1"/>
                </a:solidFill>
                <a:latin typeface="Times New Roman" panose="02020603050405020304" pitchFamily="18" charset="0"/>
                <a:cs typeface="Times New Roman" panose="02020603050405020304" pitchFamily="18" charset="0"/>
              </a:rPr>
              <a:t>.</a:t>
            </a:r>
          </a:p>
        </p:txBody>
      </p:sp>
      <p:sp>
        <p:nvSpPr>
          <p:cNvPr id="5" name="CasellaDiTesto 4">
            <a:extLst>
              <a:ext uri="{FF2B5EF4-FFF2-40B4-BE49-F238E27FC236}">
                <a16:creationId xmlns:a16="http://schemas.microsoft.com/office/drawing/2014/main" id="{7A19D9CE-1880-4CAA-9213-36366D8F31B1}"/>
              </a:ext>
            </a:extLst>
          </p:cNvPr>
          <p:cNvSpPr txBox="1"/>
          <p:nvPr/>
        </p:nvSpPr>
        <p:spPr>
          <a:xfrm>
            <a:off x="838200" y="2478698"/>
            <a:ext cx="4639408" cy="1631216"/>
          </a:xfrm>
          <a:prstGeom prst="rect">
            <a:avLst/>
          </a:prstGeom>
          <a:noFill/>
        </p:spPr>
        <p:txBody>
          <a:bodyPr wrap="square" rtlCol="0">
            <a:spAutoFit/>
          </a:bodyPr>
          <a:lstStyle/>
          <a:p>
            <a:pPr marL="285750" indent="-285750" algn="just">
              <a:lnSpc>
                <a:spcPct val="100000"/>
              </a:lnSpc>
              <a:spcBef>
                <a:spcPts val="2400"/>
              </a:spcBef>
              <a:buFont typeface="Arial" panose="020B0604020202020204" pitchFamily="34" charset="0"/>
              <a:buChar char="•"/>
            </a:pPr>
            <a:r>
              <a:rPr lang="it-IT" sz="2000" dirty="0">
                <a:solidFill>
                  <a:schemeClr val="bg1"/>
                </a:solidFill>
                <a:latin typeface="Times New Roman" panose="02020603050405020304" pitchFamily="18" charset="0"/>
                <a:cs typeface="Times New Roman" panose="02020603050405020304" pitchFamily="18" charset="0"/>
              </a:rPr>
              <a:t>2018-2023: passaggio da LHC a High </a:t>
            </a:r>
            <a:r>
              <a:rPr lang="it-IT" sz="2000" dirty="0" err="1">
                <a:solidFill>
                  <a:schemeClr val="bg1"/>
                </a:solidFill>
                <a:latin typeface="Times New Roman" panose="02020603050405020304" pitchFamily="18" charset="0"/>
                <a:cs typeface="Times New Roman" panose="02020603050405020304" pitchFamily="18" charset="0"/>
              </a:rPr>
              <a:t>Luminosity</a:t>
            </a:r>
            <a:r>
              <a:rPr lang="it-IT" sz="2000" dirty="0">
                <a:solidFill>
                  <a:schemeClr val="bg1"/>
                </a:solidFill>
                <a:latin typeface="Times New Roman" panose="02020603050405020304" pitchFamily="18" charset="0"/>
                <a:cs typeface="Times New Roman" panose="02020603050405020304" pitchFamily="18" charset="0"/>
              </a:rPr>
              <a:t> LHC (HL-LHC)</a:t>
            </a:r>
          </a:p>
          <a:p>
            <a:pPr marL="285750" indent="-285750" algn="just">
              <a:lnSpc>
                <a:spcPct val="100000"/>
              </a:lnSpc>
              <a:spcBef>
                <a:spcPts val="2400"/>
              </a:spcBef>
              <a:buFont typeface="Arial" panose="020B0604020202020204" pitchFamily="34" charset="0"/>
              <a:buChar char="•"/>
            </a:pPr>
            <a:r>
              <a:rPr lang="it-IT" sz="2000" dirty="0">
                <a:solidFill>
                  <a:schemeClr val="bg1"/>
                </a:solidFill>
                <a:latin typeface="Times New Roman" panose="02020603050405020304" pitchFamily="18" charset="0"/>
                <a:cs typeface="Times New Roman" panose="02020603050405020304" pitchFamily="18" charset="0"/>
              </a:rPr>
              <a:t>Aumento della luminosità istantanea da 5⸱10</a:t>
            </a:r>
            <a:r>
              <a:rPr lang="it-IT" sz="2000" baseline="30000" dirty="0">
                <a:solidFill>
                  <a:schemeClr val="bg1"/>
                </a:solidFill>
                <a:latin typeface="Times New Roman" panose="02020603050405020304" pitchFamily="18" charset="0"/>
                <a:cs typeface="Times New Roman" panose="02020603050405020304" pitchFamily="18" charset="0"/>
              </a:rPr>
              <a:t>34</a:t>
            </a:r>
            <a:r>
              <a:rPr lang="it-IT" sz="2000" dirty="0">
                <a:solidFill>
                  <a:schemeClr val="bg1"/>
                </a:solidFill>
                <a:latin typeface="Times New Roman" panose="02020603050405020304" pitchFamily="18" charset="0"/>
                <a:cs typeface="Times New Roman" panose="02020603050405020304" pitchFamily="18" charset="0"/>
              </a:rPr>
              <a:t> cm</a:t>
            </a:r>
            <a:r>
              <a:rPr lang="it-IT" sz="2000" baseline="30000" dirty="0">
                <a:solidFill>
                  <a:schemeClr val="bg1"/>
                </a:solidFill>
                <a:latin typeface="Times New Roman" panose="02020603050405020304" pitchFamily="18" charset="0"/>
                <a:cs typeface="Times New Roman" panose="02020603050405020304" pitchFamily="18" charset="0"/>
              </a:rPr>
              <a:t>-2</a:t>
            </a:r>
            <a:r>
              <a:rPr lang="it-IT" sz="2000" dirty="0">
                <a:solidFill>
                  <a:schemeClr val="bg1"/>
                </a:solidFill>
                <a:latin typeface="Times New Roman" panose="02020603050405020304" pitchFamily="18" charset="0"/>
                <a:cs typeface="Times New Roman" panose="02020603050405020304" pitchFamily="18" charset="0"/>
              </a:rPr>
              <a:t>s</a:t>
            </a:r>
            <a:r>
              <a:rPr lang="it-IT" sz="2000" baseline="30000" dirty="0">
                <a:solidFill>
                  <a:schemeClr val="bg1"/>
                </a:solidFill>
                <a:latin typeface="Times New Roman" panose="02020603050405020304" pitchFamily="18" charset="0"/>
                <a:cs typeface="Times New Roman" panose="02020603050405020304" pitchFamily="18" charset="0"/>
              </a:rPr>
              <a:t>-1 </a:t>
            </a:r>
            <a:r>
              <a:rPr lang="it-IT" sz="2000" dirty="0">
                <a:solidFill>
                  <a:schemeClr val="bg1"/>
                </a:solidFill>
                <a:latin typeface="Times New Roman" panose="02020603050405020304" pitchFamily="18" charset="0"/>
                <a:cs typeface="Times New Roman" panose="02020603050405020304" pitchFamily="18" charset="0"/>
              </a:rPr>
              <a:t>a 7.5 ⸱10</a:t>
            </a:r>
            <a:r>
              <a:rPr lang="it-IT" sz="2000" baseline="30000" dirty="0">
                <a:solidFill>
                  <a:schemeClr val="bg1"/>
                </a:solidFill>
                <a:latin typeface="Times New Roman" panose="02020603050405020304" pitchFamily="18" charset="0"/>
                <a:cs typeface="Times New Roman" panose="02020603050405020304" pitchFamily="18" charset="0"/>
              </a:rPr>
              <a:t>34</a:t>
            </a:r>
            <a:r>
              <a:rPr lang="it-IT" sz="2000" dirty="0">
                <a:solidFill>
                  <a:schemeClr val="bg1"/>
                </a:solidFill>
                <a:latin typeface="Times New Roman" panose="02020603050405020304" pitchFamily="18" charset="0"/>
                <a:cs typeface="Times New Roman" panose="02020603050405020304" pitchFamily="18" charset="0"/>
              </a:rPr>
              <a:t> cm</a:t>
            </a:r>
            <a:r>
              <a:rPr lang="it-IT" sz="2000" baseline="30000" dirty="0">
                <a:solidFill>
                  <a:schemeClr val="bg1"/>
                </a:solidFill>
                <a:latin typeface="Times New Roman" panose="02020603050405020304" pitchFamily="18" charset="0"/>
                <a:cs typeface="Times New Roman" panose="02020603050405020304" pitchFamily="18" charset="0"/>
              </a:rPr>
              <a:t>-2</a:t>
            </a:r>
            <a:r>
              <a:rPr lang="it-IT" sz="2000" dirty="0">
                <a:solidFill>
                  <a:schemeClr val="bg1"/>
                </a:solidFill>
                <a:latin typeface="Times New Roman" panose="02020603050405020304" pitchFamily="18" charset="0"/>
                <a:cs typeface="Times New Roman" panose="02020603050405020304" pitchFamily="18" charset="0"/>
              </a:rPr>
              <a:t> s</a:t>
            </a:r>
            <a:r>
              <a:rPr lang="it-IT" sz="2000" baseline="30000" dirty="0">
                <a:solidFill>
                  <a:schemeClr val="bg1"/>
                </a:solidFill>
                <a:latin typeface="Times New Roman" panose="02020603050405020304" pitchFamily="18" charset="0"/>
                <a:cs typeface="Times New Roman" panose="02020603050405020304" pitchFamily="18" charset="0"/>
              </a:rPr>
              <a:t>-1</a:t>
            </a:r>
          </a:p>
        </p:txBody>
      </p:sp>
      <p:pic>
        <p:nvPicPr>
          <p:cNvPr id="11" name="Immagine 10">
            <a:extLst>
              <a:ext uri="{FF2B5EF4-FFF2-40B4-BE49-F238E27FC236}">
                <a16:creationId xmlns:a16="http://schemas.microsoft.com/office/drawing/2014/main" id="{2BB4767A-1423-4C12-8B15-8D790054BA24}"/>
              </a:ext>
            </a:extLst>
          </p:cNvPr>
          <p:cNvPicPr>
            <a:picLocks noChangeAspect="1"/>
          </p:cNvPicPr>
          <p:nvPr/>
        </p:nvPicPr>
        <p:blipFill>
          <a:blip r:embed="rId4"/>
          <a:stretch>
            <a:fillRect/>
          </a:stretch>
        </p:blipFill>
        <p:spPr>
          <a:xfrm>
            <a:off x="5963455" y="625053"/>
            <a:ext cx="5934369" cy="2903202"/>
          </a:xfrm>
          <a:prstGeom prst="rect">
            <a:avLst/>
          </a:prstGeom>
        </p:spPr>
      </p:pic>
      <p:pic>
        <p:nvPicPr>
          <p:cNvPr id="4" name="Immagine 3">
            <a:extLst>
              <a:ext uri="{FF2B5EF4-FFF2-40B4-BE49-F238E27FC236}">
                <a16:creationId xmlns:a16="http://schemas.microsoft.com/office/drawing/2014/main" id="{2910FD25-70BD-4DAD-A766-73E3E7787C98}"/>
              </a:ext>
            </a:extLst>
          </p:cNvPr>
          <p:cNvPicPr>
            <a:picLocks noChangeAspect="1"/>
          </p:cNvPicPr>
          <p:nvPr/>
        </p:nvPicPr>
        <p:blipFill>
          <a:blip r:embed="rId5"/>
          <a:stretch>
            <a:fillRect/>
          </a:stretch>
        </p:blipFill>
        <p:spPr>
          <a:xfrm>
            <a:off x="6096000" y="3528255"/>
            <a:ext cx="5185100" cy="2723110"/>
          </a:xfrm>
          <a:prstGeom prst="rect">
            <a:avLst/>
          </a:prstGeom>
        </p:spPr>
      </p:pic>
      <p:sp>
        <p:nvSpPr>
          <p:cNvPr id="6" name="Segnaposto numero diapositiva 5">
            <a:extLst>
              <a:ext uri="{FF2B5EF4-FFF2-40B4-BE49-F238E27FC236}">
                <a16:creationId xmlns:a16="http://schemas.microsoft.com/office/drawing/2014/main" id="{0E9232FE-8C94-4030-AFAA-6FA832F7A339}"/>
              </a:ext>
            </a:extLst>
          </p:cNvPr>
          <p:cNvSpPr>
            <a:spLocks noGrp="1"/>
          </p:cNvSpPr>
          <p:nvPr>
            <p:ph type="sldNum" sz="quarter" idx="12"/>
          </p:nvPr>
        </p:nvSpPr>
        <p:spPr/>
        <p:txBody>
          <a:bodyPr/>
          <a:lstStyle/>
          <a:p>
            <a:fld id="{DF0038BB-7996-4D0C-B360-8AA8BD6ACC84}" type="slidenum">
              <a:rPr lang="it-IT" smtClean="0">
                <a:solidFill>
                  <a:schemeClr val="accent3">
                    <a:lumMod val="75000"/>
                  </a:schemeClr>
                </a:solidFill>
              </a:rPr>
              <a:t>2</a:t>
            </a:fld>
            <a:endParaRPr lang="it-IT" dirty="0">
              <a:solidFill>
                <a:schemeClr val="accent3">
                  <a:lumMod val="75000"/>
                </a:schemeClr>
              </a:solidFill>
            </a:endParaRPr>
          </a:p>
        </p:txBody>
      </p:sp>
      <p:sp>
        <p:nvSpPr>
          <p:cNvPr id="7" name="CasellaDiTesto 6">
            <a:extLst>
              <a:ext uri="{FF2B5EF4-FFF2-40B4-BE49-F238E27FC236}">
                <a16:creationId xmlns:a16="http://schemas.microsoft.com/office/drawing/2014/main" id="{3204F738-3E5D-42E2-92B6-3CE523B32A09}"/>
              </a:ext>
            </a:extLst>
          </p:cNvPr>
          <p:cNvSpPr txBox="1"/>
          <p:nvPr/>
        </p:nvSpPr>
        <p:spPr>
          <a:xfrm>
            <a:off x="11353800" y="6457128"/>
            <a:ext cx="301686" cy="369332"/>
          </a:xfrm>
          <a:prstGeom prst="rect">
            <a:avLst/>
          </a:prstGeom>
          <a:noFill/>
        </p:spPr>
        <p:txBody>
          <a:bodyPr wrap="none" rtlCol="0">
            <a:spAutoFit/>
          </a:bodyPr>
          <a:lstStyle/>
          <a:p>
            <a:r>
              <a:rPr lang="it-IT" dirty="0"/>
              <a:t>2</a:t>
            </a:r>
          </a:p>
        </p:txBody>
      </p:sp>
    </p:spTree>
    <p:extLst>
      <p:ext uri="{BB962C8B-B14F-4D97-AF65-F5344CB8AC3E}">
        <p14:creationId xmlns:p14="http://schemas.microsoft.com/office/powerpoint/2010/main" val="248893394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C9BB0A-AAC3-48AF-B524-61E27BEC9AF2}"/>
              </a:ext>
            </a:extLst>
          </p:cNvPr>
          <p:cNvSpPr>
            <a:spLocks noGrp="1"/>
          </p:cNvSpPr>
          <p:nvPr>
            <p:ph type="title"/>
          </p:nvPr>
        </p:nvSpPr>
        <p:spPr>
          <a:xfrm>
            <a:off x="838200" y="180626"/>
            <a:ext cx="10515600" cy="1325563"/>
          </a:xfrm>
        </p:spPr>
        <p:txBody>
          <a:bodyPr/>
          <a:lstStyle/>
          <a:p>
            <a:pPr algn="ctr"/>
            <a:r>
              <a:rPr lang="it-IT" dirty="0">
                <a:latin typeface="Times New Roman" panose="02020603050405020304" pitchFamily="18" charset="0"/>
                <a:cs typeface="Times New Roman" panose="02020603050405020304" pitchFamily="18" charset="0"/>
              </a:rPr>
              <a:t>La sovrapposizione dei vertici</a:t>
            </a:r>
          </a:p>
        </p:txBody>
      </p:sp>
      <p:sp>
        <p:nvSpPr>
          <p:cNvPr id="3" name="Segnaposto contenuto 2">
            <a:extLst>
              <a:ext uri="{FF2B5EF4-FFF2-40B4-BE49-F238E27FC236}">
                <a16:creationId xmlns:a16="http://schemas.microsoft.com/office/drawing/2014/main" id="{85B75831-C5AA-4377-82A5-3E4AC4CFDE28}"/>
              </a:ext>
            </a:extLst>
          </p:cNvPr>
          <p:cNvSpPr>
            <a:spLocks noGrp="1"/>
          </p:cNvSpPr>
          <p:nvPr>
            <p:ph idx="1"/>
          </p:nvPr>
        </p:nvSpPr>
        <p:spPr>
          <a:xfrm>
            <a:off x="651118" y="4943580"/>
            <a:ext cx="5645426" cy="1624851"/>
          </a:xfrm>
        </p:spPr>
        <p:txBody>
          <a:bodyPr>
            <a:normAutofit/>
          </a:bodyPr>
          <a:lstStyle/>
          <a:p>
            <a:pPr algn="just">
              <a:spcBef>
                <a:spcPts val="2400"/>
              </a:spcBef>
            </a:pPr>
            <a:r>
              <a:rPr lang="it-IT" sz="2000" dirty="0">
                <a:latin typeface="Times New Roman" panose="02020603050405020304" pitchFamily="18" charset="0"/>
                <a:cs typeface="Times New Roman" panose="02020603050405020304" pitchFamily="18" charset="0"/>
              </a:rPr>
              <a:t>Assumendo che ci sia un Timing Detector a coprire il </a:t>
            </a:r>
            <a:r>
              <a:rPr lang="it-IT" sz="2000" dirty="0" err="1">
                <a:latin typeface="Times New Roman" panose="02020603050405020304" pitchFamily="18" charset="0"/>
                <a:cs typeface="Times New Roman" panose="02020603050405020304" pitchFamily="18" charset="0"/>
              </a:rPr>
              <a:t>Barrel</a:t>
            </a:r>
            <a:r>
              <a:rPr lang="it-IT" sz="2000" dirty="0">
                <a:latin typeface="Times New Roman" panose="02020603050405020304" pitchFamily="18" charset="0"/>
                <a:cs typeface="Times New Roman" panose="02020603050405020304" pitchFamily="18" charset="0"/>
              </a:rPr>
              <a:t> e gli </a:t>
            </a:r>
            <a:r>
              <a:rPr lang="it-IT" sz="2000" dirty="0" err="1">
                <a:latin typeface="Times New Roman" panose="02020603050405020304" pitchFamily="18" charset="0"/>
                <a:cs typeface="Times New Roman" panose="02020603050405020304" pitchFamily="18" charset="0"/>
              </a:rPr>
              <a:t>Endcaps</a:t>
            </a:r>
            <a:r>
              <a:rPr lang="it-IT" sz="2000" dirty="0">
                <a:latin typeface="Times New Roman" panose="02020603050405020304" pitchFamily="18" charset="0"/>
                <a:cs typeface="Times New Roman" panose="02020603050405020304" pitchFamily="18" charset="0"/>
              </a:rPr>
              <a:t> vertici con la stessa posizione nell’asse z vengono risolti grazie alla dimensione temporale.</a:t>
            </a:r>
          </a:p>
          <a:p>
            <a:pPr>
              <a:spcBef>
                <a:spcPts val="2400"/>
              </a:spcBef>
            </a:pPr>
            <a:endParaRPr lang="it-IT" sz="2000" dirty="0">
              <a:latin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9162914E-4541-4990-863B-35AF1FD75135}"/>
              </a:ext>
            </a:extLst>
          </p:cNvPr>
          <p:cNvPicPr>
            <a:picLocks noChangeAspect="1"/>
          </p:cNvPicPr>
          <p:nvPr/>
        </p:nvPicPr>
        <p:blipFill>
          <a:blip r:embed="rId3"/>
          <a:stretch>
            <a:fillRect/>
          </a:stretch>
        </p:blipFill>
        <p:spPr>
          <a:xfrm>
            <a:off x="838200" y="1653043"/>
            <a:ext cx="5172075" cy="3073458"/>
          </a:xfrm>
          <a:prstGeom prst="rect">
            <a:avLst/>
          </a:prstGeom>
        </p:spPr>
      </p:pic>
      <p:sp>
        <p:nvSpPr>
          <p:cNvPr id="9" name="CasellaDiTesto 8">
            <a:extLst>
              <a:ext uri="{FF2B5EF4-FFF2-40B4-BE49-F238E27FC236}">
                <a16:creationId xmlns:a16="http://schemas.microsoft.com/office/drawing/2014/main" id="{394F9514-11A3-419D-B036-7EDF2A0EA677}"/>
              </a:ext>
            </a:extLst>
          </p:cNvPr>
          <p:cNvSpPr txBox="1"/>
          <p:nvPr/>
        </p:nvSpPr>
        <p:spPr>
          <a:xfrm>
            <a:off x="6679096" y="5021926"/>
            <a:ext cx="5035825" cy="1323439"/>
          </a:xfrm>
          <a:prstGeom prst="rect">
            <a:avLst/>
          </a:prstGeom>
          <a:noFill/>
        </p:spPr>
        <p:txBody>
          <a:bodyPr wrap="square" rtlCol="0">
            <a:spAutoFit/>
          </a:bodyPr>
          <a:lstStyle/>
          <a:p>
            <a:pPr marL="285750" indent="-285750" algn="just">
              <a:spcBef>
                <a:spcPts val="2400"/>
              </a:spcBef>
              <a:buFont typeface="Arial" panose="020B0604020202020204" pitchFamily="34" charset="0"/>
              <a:buChar char="•"/>
            </a:pPr>
            <a:r>
              <a:rPr lang="it-IT" sz="2000" dirty="0">
                <a:latin typeface="Times New Roman" panose="02020603050405020304" pitchFamily="18" charset="0"/>
                <a:cs typeface="Times New Roman" panose="02020603050405020304" pitchFamily="18" charset="0"/>
              </a:rPr>
              <a:t>Sovrapposizione delle tracce associate a ogni vertice in funzione della densità di eventi, nel caso di un sistema di tracciamento in 3D (blu) e in 4D (rosso).</a:t>
            </a:r>
          </a:p>
        </p:txBody>
      </p:sp>
      <p:pic>
        <p:nvPicPr>
          <p:cNvPr id="10" name="Immagine 9">
            <a:extLst>
              <a:ext uri="{FF2B5EF4-FFF2-40B4-BE49-F238E27FC236}">
                <a16:creationId xmlns:a16="http://schemas.microsoft.com/office/drawing/2014/main" id="{DF2E3122-4398-4841-A027-3EE8A01DEFC6}"/>
              </a:ext>
            </a:extLst>
          </p:cNvPr>
          <p:cNvPicPr>
            <a:picLocks noChangeAspect="1"/>
          </p:cNvPicPr>
          <p:nvPr/>
        </p:nvPicPr>
        <p:blipFill>
          <a:blip r:embed="rId4"/>
          <a:stretch>
            <a:fillRect/>
          </a:stretch>
        </p:blipFill>
        <p:spPr>
          <a:xfrm>
            <a:off x="6987414" y="1435964"/>
            <a:ext cx="3654081" cy="3507616"/>
          </a:xfrm>
          <a:prstGeom prst="rect">
            <a:avLst/>
          </a:prstGeom>
        </p:spPr>
      </p:pic>
      <p:sp>
        <p:nvSpPr>
          <p:cNvPr id="11" name="Freccia a sinistra 10">
            <a:hlinkClick r:id="rId5" action="ppaction://hlinksldjump"/>
            <a:extLst>
              <a:ext uri="{FF2B5EF4-FFF2-40B4-BE49-F238E27FC236}">
                <a16:creationId xmlns:a16="http://schemas.microsoft.com/office/drawing/2014/main" id="{BC7B3D92-1D82-4CA3-A2C5-A08214F4E142}"/>
              </a:ext>
            </a:extLst>
          </p:cNvPr>
          <p:cNvSpPr/>
          <p:nvPr/>
        </p:nvSpPr>
        <p:spPr>
          <a:xfrm>
            <a:off x="371061" y="335828"/>
            <a:ext cx="808382" cy="428974"/>
          </a:xfrm>
          <a:prstGeom prst="leftArrow">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a:extLst>
              <a:ext uri="{FF2B5EF4-FFF2-40B4-BE49-F238E27FC236}">
                <a16:creationId xmlns:a16="http://schemas.microsoft.com/office/drawing/2014/main" id="{B22226D2-7934-49B4-81CC-F357143FDC79}"/>
              </a:ext>
            </a:extLst>
          </p:cNvPr>
          <p:cNvSpPr>
            <a:spLocks noGrp="1"/>
          </p:cNvSpPr>
          <p:nvPr>
            <p:ph type="sldNum" sz="quarter" idx="12"/>
          </p:nvPr>
        </p:nvSpPr>
        <p:spPr/>
        <p:txBody>
          <a:bodyPr/>
          <a:lstStyle/>
          <a:p>
            <a:fld id="{DF0038BB-7996-4D0C-B360-8AA8BD6ACC84}" type="slidenum">
              <a:rPr lang="it-IT" smtClean="0"/>
              <a:t>3</a:t>
            </a:fld>
            <a:endParaRPr lang="it-IT"/>
          </a:p>
        </p:txBody>
      </p:sp>
    </p:spTree>
    <p:extLst>
      <p:ext uri="{BB962C8B-B14F-4D97-AF65-F5344CB8AC3E}">
        <p14:creationId xmlns:p14="http://schemas.microsoft.com/office/powerpoint/2010/main" val="193334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AAFBDA-567F-4DFC-B542-668B81B08AA2}"/>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UFSD: cosa sono e come funzionano</a:t>
            </a:r>
          </a:p>
        </p:txBody>
      </p:sp>
      <p:sp>
        <p:nvSpPr>
          <p:cNvPr id="3" name="Segnaposto contenuto 2">
            <a:extLst>
              <a:ext uri="{FF2B5EF4-FFF2-40B4-BE49-F238E27FC236}">
                <a16:creationId xmlns:a16="http://schemas.microsoft.com/office/drawing/2014/main" id="{57724388-B668-49A8-A482-B822C3C0B3D5}"/>
              </a:ext>
            </a:extLst>
          </p:cNvPr>
          <p:cNvSpPr>
            <a:spLocks noGrp="1"/>
          </p:cNvSpPr>
          <p:nvPr>
            <p:ph idx="1"/>
          </p:nvPr>
        </p:nvSpPr>
        <p:spPr>
          <a:xfrm>
            <a:off x="838200" y="1915771"/>
            <a:ext cx="10515600" cy="2777098"/>
          </a:xfrm>
        </p:spPr>
        <p:txBody>
          <a:bodyPr>
            <a:noAutofit/>
          </a:bodyPr>
          <a:lstStyle/>
          <a:p>
            <a:pPr algn="just">
              <a:lnSpc>
                <a:spcPct val="120000"/>
              </a:lnSpc>
              <a:spcBef>
                <a:spcPts val="2400"/>
              </a:spcBef>
            </a:pPr>
            <a:r>
              <a:rPr lang="it-IT" sz="2000" dirty="0">
                <a:latin typeface="Times New Roman" panose="02020603050405020304" pitchFamily="18" charset="0"/>
                <a:cs typeface="Times New Roman" panose="02020603050405020304" pitchFamily="18" charset="0"/>
              </a:rPr>
              <a:t>Tecnologia LGAD (Low-Gain </a:t>
            </a:r>
            <a:r>
              <a:rPr lang="it-IT" sz="2000" dirty="0" err="1">
                <a:latin typeface="Times New Roman" panose="02020603050405020304" pitchFamily="18" charset="0"/>
                <a:cs typeface="Times New Roman" panose="02020603050405020304" pitchFamily="18" charset="0"/>
              </a:rPr>
              <a:t>Avalanche</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Diode</a:t>
            </a:r>
            <a:r>
              <a:rPr lang="it-IT" sz="2000" dirty="0">
                <a:latin typeface="Times New Roman" panose="02020603050405020304" pitchFamily="18" charset="0"/>
                <a:cs typeface="Times New Roman" panose="02020603050405020304" pitchFamily="18" charset="0"/>
              </a:rPr>
              <a:t>)</a:t>
            </a:r>
          </a:p>
          <a:p>
            <a:pPr algn="just">
              <a:lnSpc>
                <a:spcPct val="120000"/>
              </a:lnSpc>
              <a:spcBef>
                <a:spcPts val="2400"/>
              </a:spcBef>
            </a:pPr>
            <a:r>
              <a:rPr lang="it-IT" sz="2000" dirty="0">
                <a:latin typeface="Times New Roman" panose="02020603050405020304" pitchFamily="18" charset="0"/>
                <a:cs typeface="Times New Roman" panose="02020603050405020304" pitchFamily="18" charset="0"/>
              </a:rPr>
              <a:t>Moltiplicazione a valanga → il fronte di salita del segnale è molto veloce → ottima risoluzione temporale (≈ 30 </a:t>
            </a:r>
            <a:r>
              <a:rPr lang="it-IT" sz="2000" dirty="0" err="1">
                <a:latin typeface="Times New Roman" panose="02020603050405020304" pitchFamily="18" charset="0"/>
                <a:cs typeface="Times New Roman" panose="02020603050405020304" pitchFamily="18" charset="0"/>
              </a:rPr>
              <a:t>ps</a:t>
            </a:r>
            <a:r>
              <a:rPr lang="it-IT" sz="2000" dirty="0">
                <a:latin typeface="Times New Roman" panose="02020603050405020304" pitchFamily="18" charset="0"/>
                <a:cs typeface="Times New Roman" panose="02020603050405020304" pitchFamily="18" charset="0"/>
              </a:rPr>
              <a:t>)</a:t>
            </a:r>
          </a:p>
          <a:p>
            <a:pPr algn="just">
              <a:lnSpc>
                <a:spcPct val="120000"/>
              </a:lnSpc>
              <a:spcBef>
                <a:spcPts val="2400"/>
              </a:spcBef>
            </a:pPr>
            <a:r>
              <a:rPr lang="it-IT" sz="2000" dirty="0">
                <a:latin typeface="Times New Roman" panose="02020603050405020304" pitchFamily="18" charset="0"/>
                <a:cs typeface="Times New Roman" panose="02020603050405020304" pitchFamily="18" charset="0"/>
              </a:rPr>
              <a:t>Un sensore LGAD è un </a:t>
            </a:r>
            <a:r>
              <a:rPr lang="it-IT" sz="2000" dirty="0" err="1">
                <a:latin typeface="Times New Roman" panose="02020603050405020304" pitchFamily="18" charset="0"/>
                <a:cs typeface="Times New Roman" panose="02020603050405020304" pitchFamily="18" charset="0"/>
              </a:rPr>
              <a:t>PiN</a:t>
            </a:r>
            <a:r>
              <a:rPr lang="it-IT" sz="2000" dirty="0">
                <a:latin typeface="Times New Roman" panose="02020603050405020304" pitchFamily="18" charset="0"/>
                <a:cs typeface="Times New Roman" panose="02020603050405020304" pitchFamily="18" charset="0"/>
              </a:rPr>
              <a:t> con l’aggiunta di un sottile strato molto drogato detto </a:t>
            </a:r>
            <a:r>
              <a:rPr lang="it-IT" sz="2000" u="sng" dirty="0">
                <a:latin typeface="Times New Roman" panose="02020603050405020304" pitchFamily="18" charset="0"/>
                <a:cs typeface="Times New Roman" panose="02020603050405020304" pitchFamily="18" charset="0"/>
              </a:rPr>
              <a:t>gain </a:t>
            </a:r>
            <a:r>
              <a:rPr lang="it-IT" sz="2000" u="sng" dirty="0" err="1">
                <a:latin typeface="Times New Roman" panose="02020603050405020304" pitchFamily="18" charset="0"/>
                <a:cs typeface="Times New Roman" panose="02020603050405020304" pitchFamily="18" charset="0"/>
              </a:rPr>
              <a:t>layer</a:t>
            </a:r>
            <a:endParaRPr lang="it-IT" sz="2000" u="sng" dirty="0">
              <a:latin typeface="Times New Roman" panose="02020603050405020304" pitchFamily="18" charset="0"/>
              <a:cs typeface="Times New Roman" panose="02020603050405020304" pitchFamily="18" charset="0"/>
            </a:endParaRPr>
          </a:p>
        </p:txBody>
      </p:sp>
      <p:pic>
        <p:nvPicPr>
          <p:cNvPr id="5" name="Immagine 4">
            <a:extLst>
              <a:ext uri="{FF2B5EF4-FFF2-40B4-BE49-F238E27FC236}">
                <a16:creationId xmlns:a16="http://schemas.microsoft.com/office/drawing/2014/main" id="{84B21131-6DAC-4908-95A7-2528953626D1}"/>
              </a:ext>
            </a:extLst>
          </p:cNvPr>
          <p:cNvPicPr>
            <a:picLocks noChangeAspect="1"/>
          </p:cNvPicPr>
          <p:nvPr/>
        </p:nvPicPr>
        <p:blipFill>
          <a:blip r:embed="rId3"/>
          <a:stretch>
            <a:fillRect/>
          </a:stretch>
        </p:blipFill>
        <p:spPr>
          <a:xfrm>
            <a:off x="2714625" y="4445000"/>
            <a:ext cx="6762750" cy="2047875"/>
          </a:xfrm>
          <a:prstGeom prst="rect">
            <a:avLst/>
          </a:prstGeom>
        </p:spPr>
      </p:pic>
      <p:sp>
        <p:nvSpPr>
          <p:cNvPr id="6" name="Ovale 5">
            <a:extLst>
              <a:ext uri="{FF2B5EF4-FFF2-40B4-BE49-F238E27FC236}">
                <a16:creationId xmlns:a16="http://schemas.microsoft.com/office/drawing/2014/main" id="{51F4D25E-070C-4AE8-9C7E-8B65931E9CB5}"/>
              </a:ext>
            </a:extLst>
          </p:cNvPr>
          <p:cNvSpPr/>
          <p:nvPr/>
        </p:nvSpPr>
        <p:spPr>
          <a:xfrm>
            <a:off x="6639338" y="4613152"/>
            <a:ext cx="1895061"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curvo 8">
            <a:extLst>
              <a:ext uri="{FF2B5EF4-FFF2-40B4-BE49-F238E27FC236}">
                <a16:creationId xmlns:a16="http://schemas.microsoft.com/office/drawing/2014/main" id="{BEE40037-4DBA-4E32-8515-6F4CED42572C}"/>
              </a:ext>
            </a:extLst>
          </p:cNvPr>
          <p:cNvCxnSpPr>
            <a:cxnSpLocks/>
            <a:endCxn id="6" idx="6"/>
          </p:cNvCxnSpPr>
          <p:nvPr/>
        </p:nvCxnSpPr>
        <p:spPr>
          <a:xfrm rot="10800000" flipV="1">
            <a:off x="8534400" y="3967088"/>
            <a:ext cx="1903833" cy="798464"/>
          </a:xfrm>
          <a:prstGeom prst="curvedConnector3">
            <a:avLst>
              <a:gd name="adj1" fmla="val -27586"/>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12565CF6-BF42-473E-8390-8B93ECA17E69}"/>
              </a:ext>
            </a:extLst>
          </p:cNvPr>
          <p:cNvSpPr>
            <a:spLocks noGrp="1"/>
          </p:cNvSpPr>
          <p:nvPr>
            <p:ph type="sldNum" sz="quarter" idx="12"/>
          </p:nvPr>
        </p:nvSpPr>
        <p:spPr/>
        <p:txBody>
          <a:bodyPr/>
          <a:lstStyle/>
          <a:p>
            <a:fld id="{DF0038BB-7996-4D0C-B360-8AA8BD6ACC84}" type="slidenum">
              <a:rPr lang="it-IT" smtClean="0"/>
              <a:t>4</a:t>
            </a:fld>
            <a:endParaRPr lang="it-IT"/>
          </a:p>
        </p:txBody>
      </p:sp>
    </p:spTree>
    <p:extLst>
      <p:ext uri="{BB962C8B-B14F-4D97-AF65-F5344CB8AC3E}">
        <p14:creationId xmlns:p14="http://schemas.microsoft.com/office/powerpoint/2010/main" val="3603957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842887-CCDB-4BFB-B754-1821E1A1528A}"/>
              </a:ext>
            </a:extLst>
          </p:cNvPr>
          <p:cNvSpPr>
            <a:spLocks noGrp="1"/>
          </p:cNvSpPr>
          <p:nvPr>
            <p:ph type="title"/>
          </p:nvPr>
        </p:nvSpPr>
        <p:spPr>
          <a:xfrm>
            <a:off x="838200" y="519870"/>
            <a:ext cx="10515600" cy="1325563"/>
          </a:xfrm>
        </p:spPr>
        <p:txBody>
          <a:bodyPr/>
          <a:lstStyle/>
          <a:p>
            <a:pPr algn="ctr"/>
            <a:r>
              <a:rPr lang="it-IT" dirty="0">
                <a:latin typeface="Times New Roman" panose="02020603050405020304" pitchFamily="18" charset="0"/>
                <a:cs typeface="Times New Roman" panose="02020603050405020304" pitchFamily="18" charset="0"/>
              </a:rPr>
              <a:t>Resistenza alla Radiazione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5DDE6D80-750C-4160-9AC9-874336EB9EB2}"/>
                  </a:ext>
                </a:extLst>
              </p:cNvPr>
              <p:cNvSpPr>
                <a:spLocks noGrp="1"/>
              </p:cNvSpPr>
              <p:nvPr>
                <p:ph idx="1"/>
              </p:nvPr>
            </p:nvSpPr>
            <p:spPr>
              <a:xfrm>
                <a:off x="838200" y="2227826"/>
                <a:ext cx="10515600" cy="5174345"/>
              </a:xfrm>
            </p:spPr>
            <p:txBody>
              <a:bodyPr>
                <a:normAutofit/>
              </a:bodyPr>
              <a:lstStyle/>
              <a:p>
                <a:pPr algn="just">
                  <a:lnSpc>
                    <a:spcPct val="100000"/>
                  </a:lnSpc>
                  <a:spcBef>
                    <a:spcPts val="3000"/>
                  </a:spcBef>
                </a:pPr>
                <a:r>
                  <a:rPr lang="it-IT" sz="2000" dirty="0">
                    <a:latin typeface="Times New Roman" panose="02020603050405020304" pitchFamily="18" charset="0"/>
                    <a:cs typeface="Times New Roman" panose="02020603050405020304" pitchFamily="18" charset="0"/>
                  </a:rPr>
                  <a:t>Questi sensori devono sopravvivere a </a:t>
                </a:r>
                <a:r>
                  <a:rPr lang="it-IT" sz="2000" dirty="0" err="1">
                    <a:latin typeface="Times New Roman" panose="02020603050405020304" pitchFamily="18" charset="0"/>
                    <a:cs typeface="Times New Roman" panose="02020603050405020304" pitchFamily="18" charset="0"/>
                  </a:rPr>
                  <a:t>fluenze</a:t>
                </a:r>
                <a:r>
                  <a:rPr lang="it-IT" sz="2000" dirty="0">
                    <a:latin typeface="Times New Roman" panose="02020603050405020304" pitchFamily="18" charset="0"/>
                    <a:cs typeface="Times New Roman" panose="02020603050405020304" pitchFamily="18" charset="0"/>
                  </a:rPr>
                  <a:t> di 3</a:t>
                </a:r>
                <a14:m>
                  <m:oMath xmlns:m="http://schemas.openxmlformats.org/officeDocument/2006/math">
                    <m:r>
                      <a:rPr lang="it-IT" sz="2000" i="1">
                        <a:latin typeface="Cambria Math" panose="02040503050406030204" pitchFamily="18" charset="0"/>
                      </a:rPr>
                      <m:t>∙</m:t>
                    </m:r>
                  </m:oMath>
                </a14:m>
                <a:r>
                  <a:rPr lang="it-IT" sz="2000" dirty="0">
                    <a:latin typeface="Times New Roman" panose="02020603050405020304" pitchFamily="18" charset="0"/>
                    <a:cs typeface="Times New Roman" panose="02020603050405020304" pitchFamily="18" charset="0"/>
                  </a:rPr>
                  <a:t>10</a:t>
                </a:r>
                <a:r>
                  <a:rPr lang="it-IT" sz="2000" baseline="30000" dirty="0">
                    <a:latin typeface="Times New Roman" panose="02020603050405020304" pitchFamily="18" charset="0"/>
                    <a:cs typeface="Times New Roman" panose="02020603050405020304" pitchFamily="18" charset="0"/>
                  </a:rPr>
                  <a:t>15</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n</a:t>
                </a:r>
                <a:r>
                  <a:rPr lang="it-IT" sz="2000" baseline="-25000" dirty="0" err="1">
                    <a:latin typeface="Times New Roman" panose="02020603050405020304" pitchFamily="18" charset="0"/>
                    <a:cs typeface="Times New Roman" panose="02020603050405020304" pitchFamily="18" charset="0"/>
                  </a:rPr>
                  <a:t>eq</a:t>
                </a:r>
                <a:r>
                  <a:rPr lang="it-IT" sz="2000" dirty="0">
                    <a:latin typeface="Times New Roman" panose="02020603050405020304" pitchFamily="18" charset="0"/>
                    <a:cs typeface="Times New Roman" panose="02020603050405020304" pitchFamily="18" charset="0"/>
                  </a:rPr>
                  <a:t>/cm</a:t>
                </a:r>
                <a:r>
                  <a:rPr lang="it-IT" sz="2000" baseline="30000" dirty="0">
                    <a:latin typeface="Times New Roman" panose="02020603050405020304" pitchFamily="18" charset="0"/>
                    <a:cs typeface="Times New Roman" panose="02020603050405020304" pitchFamily="18" charset="0"/>
                  </a:rPr>
                  <a:t>2  </a:t>
                </a:r>
                <a:r>
                  <a:rPr lang="it-IT" sz="2000" dirty="0">
                    <a:latin typeface="Times New Roman" panose="02020603050405020304" pitchFamily="18" charset="0"/>
                    <a:cs typeface="Times New Roman" panose="02020603050405020304" pitchFamily="18" charset="0"/>
                  </a:rPr>
                  <a:t>→ si manifestano diverse problematiche legate alla radiazione</a:t>
                </a:r>
                <a:endParaRPr lang="it-IT" sz="2000" baseline="30000" dirty="0">
                  <a:latin typeface="Times New Roman" panose="02020603050405020304" pitchFamily="18" charset="0"/>
                  <a:cs typeface="Times New Roman" panose="02020603050405020304" pitchFamily="18" charset="0"/>
                </a:endParaRPr>
              </a:p>
              <a:p>
                <a:pPr algn="just">
                  <a:lnSpc>
                    <a:spcPct val="100000"/>
                  </a:lnSpc>
                  <a:spcBef>
                    <a:spcPts val="3000"/>
                  </a:spcBef>
                </a:pPr>
                <a:r>
                  <a:rPr lang="it-IT" sz="2000" b="1" dirty="0">
                    <a:latin typeface="Times New Roman" panose="02020603050405020304" pitchFamily="18" charset="0"/>
                    <a:cs typeface="Times New Roman" panose="02020603050405020304" pitchFamily="18" charset="0"/>
                  </a:rPr>
                  <a:t>Aumento della corrente di buio → </a:t>
                </a:r>
                <a:r>
                  <a:rPr lang="it-IT" sz="2000" dirty="0">
                    <a:latin typeface="Times New Roman" panose="02020603050405020304" pitchFamily="18" charset="0"/>
                    <a:cs typeface="Times New Roman" panose="02020603050405020304" pitchFamily="18" charset="0"/>
                  </a:rPr>
                  <a:t>crescita del rumore </a:t>
                </a:r>
                <a:r>
                  <a:rPr lang="it-IT" sz="2000" dirty="0" err="1">
                    <a:latin typeface="Times New Roman" panose="02020603050405020304" pitchFamily="18" charset="0"/>
                    <a:cs typeface="Times New Roman" panose="02020603050405020304" pitchFamily="18" charset="0"/>
                  </a:rPr>
                  <a:t>shot</a:t>
                </a:r>
                <a:endParaRPr lang="it-IT" sz="2000" b="1" dirty="0">
                  <a:latin typeface="Times New Roman" panose="02020603050405020304" pitchFamily="18" charset="0"/>
                  <a:cs typeface="Times New Roman" panose="02020603050405020304" pitchFamily="18" charset="0"/>
                </a:endParaRPr>
              </a:p>
              <a:p>
                <a:pPr algn="just">
                  <a:lnSpc>
                    <a:spcPct val="100000"/>
                  </a:lnSpc>
                  <a:spcBef>
                    <a:spcPts val="3000"/>
                  </a:spcBef>
                </a:pPr>
                <a:r>
                  <a:rPr lang="it-IT" sz="2000" b="1" dirty="0">
                    <a:latin typeface="Times New Roman" panose="02020603050405020304" pitchFamily="18" charset="0"/>
                    <a:cs typeface="Times New Roman" panose="02020603050405020304" pitchFamily="18" charset="0"/>
                  </a:rPr>
                  <a:t>Riduzione della concentrazione di droganti nel gain </a:t>
                </a:r>
                <a:r>
                  <a:rPr lang="it-IT" sz="2000" b="1" dirty="0" err="1">
                    <a:latin typeface="Times New Roman" panose="02020603050405020304" pitchFamily="18" charset="0"/>
                    <a:cs typeface="Times New Roman" panose="02020603050405020304" pitchFamily="18" charset="0"/>
                  </a:rPr>
                  <a:t>layer</a:t>
                </a:r>
                <a:r>
                  <a:rPr lang="it-IT" sz="2000" b="1" dirty="0">
                    <a:latin typeface="Times New Roman" panose="02020603050405020304" pitchFamily="18" charset="0"/>
                    <a:cs typeface="Times New Roman" panose="02020603050405020304" pitchFamily="18" charset="0"/>
                  </a:rPr>
                  <a:t> → </a:t>
                </a:r>
                <a:r>
                  <a:rPr lang="it-IT" sz="2000" dirty="0">
                    <a:latin typeface="Times New Roman" panose="02020603050405020304" pitchFamily="18" charset="0"/>
                    <a:cs typeface="Times New Roman" panose="02020603050405020304" pitchFamily="18" charset="0"/>
                  </a:rPr>
                  <a:t>diminuzione del guadagno e conseguente riduzione del segnale</a:t>
                </a:r>
              </a:p>
              <a:p>
                <a:pPr algn="just">
                  <a:lnSpc>
                    <a:spcPct val="100000"/>
                  </a:lnSpc>
                  <a:spcBef>
                    <a:spcPts val="3000"/>
                  </a:spcBef>
                </a:pPr>
                <a:r>
                  <a:rPr lang="it-IT" sz="2000" dirty="0">
                    <a:latin typeface="Times New Roman" panose="02020603050405020304" pitchFamily="18" charset="0"/>
                    <a:cs typeface="Times New Roman" panose="02020603050405020304" pitchFamily="18" charset="0"/>
                  </a:rPr>
                  <a:t>La diminuzione dei droganti dovuta alla radiazione danneggia la prestazione del gain </a:t>
                </a:r>
                <a:r>
                  <a:rPr lang="it-IT" sz="2000" dirty="0" err="1">
                    <a:latin typeface="Times New Roman" panose="02020603050405020304" pitchFamily="18" charset="0"/>
                    <a:cs typeface="Times New Roman" panose="02020603050405020304" pitchFamily="18" charset="0"/>
                  </a:rPr>
                  <a:t>layer</a:t>
                </a:r>
                <a:r>
                  <a:rPr lang="it-IT" sz="2000" dirty="0">
                    <a:latin typeface="Times New Roman" panose="02020603050405020304" pitchFamily="18" charset="0"/>
                    <a:cs typeface="Times New Roman" panose="02020603050405020304" pitchFamily="18" charset="0"/>
                  </a:rPr>
                  <a:t> che è fondamentale per il funzionamento del LGAD</a:t>
                </a:r>
              </a:p>
              <a:p>
                <a:pPr>
                  <a:lnSpc>
                    <a:spcPct val="100000"/>
                  </a:lnSpc>
                  <a:spcBef>
                    <a:spcPts val="2400"/>
                  </a:spcBef>
                </a:pPr>
                <a:endParaRPr lang="it-IT" sz="2000" b="1" dirty="0">
                  <a:latin typeface="Times New Roman" panose="02020603050405020304" pitchFamily="18" charset="0"/>
                  <a:cs typeface="Times New Roman" panose="02020603050405020304" pitchFamily="18" charset="0"/>
                </a:endParaRPr>
              </a:p>
            </p:txBody>
          </p:sp>
        </mc:Choice>
        <mc:Fallback xmlns="">
          <p:sp>
            <p:nvSpPr>
              <p:cNvPr id="3" name="Segnaposto contenuto 2">
                <a:extLst>
                  <a:ext uri="{FF2B5EF4-FFF2-40B4-BE49-F238E27FC236}">
                    <a16:creationId xmlns:a16="http://schemas.microsoft.com/office/drawing/2014/main" id="{5DDE6D80-750C-4160-9AC9-874336EB9EB2}"/>
                  </a:ext>
                </a:extLst>
              </p:cNvPr>
              <p:cNvSpPr>
                <a:spLocks noGrp="1" noRot="1" noChangeAspect="1" noMove="1" noResize="1" noEditPoints="1" noAdjustHandles="1" noChangeArrowheads="1" noChangeShapeType="1" noTextEdit="1"/>
              </p:cNvSpPr>
              <p:nvPr>
                <p:ph idx="1"/>
              </p:nvPr>
            </p:nvSpPr>
            <p:spPr>
              <a:xfrm>
                <a:off x="838200" y="2227826"/>
                <a:ext cx="10515600" cy="5174345"/>
              </a:xfrm>
              <a:blipFill>
                <a:blip r:embed="rId3"/>
                <a:stretch>
                  <a:fillRect l="-522" t="-589" r="-580"/>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D7AB6C8F-96A8-4DFD-8626-4BE7C292F268}"/>
              </a:ext>
            </a:extLst>
          </p:cNvPr>
          <p:cNvSpPr>
            <a:spLocks noGrp="1"/>
          </p:cNvSpPr>
          <p:nvPr>
            <p:ph type="sldNum" sz="quarter" idx="12"/>
          </p:nvPr>
        </p:nvSpPr>
        <p:spPr/>
        <p:txBody>
          <a:bodyPr/>
          <a:lstStyle/>
          <a:p>
            <a:fld id="{DF0038BB-7996-4D0C-B360-8AA8BD6ACC84}" type="slidenum">
              <a:rPr lang="it-IT" smtClean="0"/>
              <a:t>5</a:t>
            </a:fld>
            <a:endParaRPr lang="it-IT"/>
          </a:p>
        </p:txBody>
      </p:sp>
    </p:spTree>
    <p:extLst>
      <p:ext uri="{BB962C8B-B14F-4D97-AF65-F5344CB8AC3E}">
        <p14:creationId xmlns:p14="http://schemas.microsoft.com/office/powerpoint/2010/main" val="942185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egnaposto contenuto 2">
                <a:extLst>
                  <a:ext uri="{FF2B5EF4-FFF2-40B4-BE49-F238E27FC236}">
                    <a16:creationId xmlns:a16="http://schemas.microsoft.com/office/drawing/2014/main" id="{84215916-E679-4FBD-B630-61424D5E2643}"/>
                  </a:ext>
                </a:extLst>
              </p:cNvPr>
              <p:cNvSpPr>
                <a:spLocks noGrp="1"/>
              </p:cNvSpPr>
              <p:nvPr>
                <p:ph idx="1"/>
              </p:nvPr>
            </p:nvSpPr>
            <p:spPr>
              <a:xfrm>
                <a:off x="500575" y="546457"/>
                <a:ext cx="11190849" cy="3203195"/>
              </a:xfrm>
            </p:spPr>
            <p:txBody>
              <a:bodyPr>
                <a:normAutofit/>
              </a:bodyPr>
              <a:lstStyle/>
              <a:p>
                <a:pPr>
                  <a:lnSpc>
                    <a:spcPct val="100000"/>
                  </a:lnSpc>
                  <a:spcBef>
                    <a:spcPts val="2400"/>
                  </a:spcBef>
                </a:pPr>
                <a:r>
                  <a:rPr lang="it-IT" sz="2000" dirty="0">
                    <a:latin typeface="Times New Roman" panose="02020603050405020304" pitchFamily="18" charset="0"/>
                    <a:cs typeface="Times New Roman" panose="02020603050405020304" pitchFamily="18" charset="0"/>
                  </a:rPr>
                  <a:t>Due contributi dati dalla seguente formula:</a:t>
                </a:r>
              </a:p>
              <a:p>
                <a:pPr marL="0" indent="0" algn="ctr">
                  <a:lnSpc>
                    <a:spcPct val="100000"/>
                  </a:lnSpc>
                  <a:spcBef>
                    <a:spcPts val="2400"/>
                  </a:spcBef>
                  <a:buNone/>
                </a:pPr>
                <a:r>
                  <a:rPr lang="it-IT"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𝑁</m:t>
                        </m:r>
                      </m:e>
                      <m:sub>
                        <m:r>
                          <a:rPr lang="it-IT" sz="2000" i="1">
                            <a:latin typeface="Cambria Math" panose="02040503050406030204" pitchFamily="18" charset="0"/>
                          </a:rPr>
                          <m:t>𝐴</m:t>
                        </m:r>
                      </m:sub>
                    </m:sSub>
                    <m:d>
                      <m:dPr>
                        <m:ctrlPr>
                          <a:rPr lang="it-IT" sz="2000" i="1">
                            <a:latin typeface="Cambria Math" panose="02040503050406030204" pitchFamily="18" charset="0"/>
                          </a:rPr>
                        </m:ctrlPr>
                      </m:dPr>
                      <m:e>
                        <m:r>
                          <a:rPr lang="it-IT" sz="2000" i="1">
                            <a:latin typeface="Cambria Math" panose="02040503050406030204" pitchFamily="18" charset="0"/>
                          </a:rPr>
                          <m:t>𝜑</m:t>
                        </m:r>
                      </m:e>
                    </m:d>
                    <m:r>
                      <a:rPr lang="it-IT" sz="2000" i="1">
                        <a:latin typeface="Cambria Math" panose="02040503050406030204" pitchFamily="18" charset="0"/>
                      </a:rPr>
                      <m:t>= </m:t>
                    </m:r>
                    <m:sSub>
                      <m:sSubPr>
                        <m:ctrlPr>
                          <a:rPr lang="it-IT" sz="2000" i="1">
                            <a:latin typeface="Cambria Math" panose="02040503050406030204" pitchFamily="18" charset="0"/>
                          </a:rPr>
                        </m:ctrlPr>
                      </m:sSubPr>
                      <m:e>
                        <m:r>
                          <a:rPr lang="it-IT" sz="2000" i="1">
                            <a:latin typeface="Cambria Math" panose="02040503050406030204" pitchFamily="18" charset="0"/>
                          </a:rPr>
                          <m:t>𝑔</m:t>
                        </m:r>
                      </m:e>
                      <m:sub>
                        <m:r>
                          <a:rPr lang="it-IT" sz="2000" i="1">
                            <a:latin typeface="Cambria Math" panose="02040503050406030204" pitchFamily="18" charset="0"/>
                          </a:rPr>
                          <m:t>𝑒𝑓𝑓</m:t>
                        </m:r>
                      </m:sub>
                    </m:sSub>
                    <m:r>
                      <a:rPr lang="it-IT" sz="2000" i="1">
                        <a:latin typeface="Cambria Math" panose="02040503050406030204" pitchFamily="18" charset="0"/>
                      </a:rPr>
                      <m:t>𝜑</m:t>
                    </m:r>
                    <m:r>
                      <a:rPr lang="it-IT" sz="2000" i="1">
                        <a:latin typeface="Cambria Math" panose="02040503050406030204" pitchFamily="18" charset="0"/>
                      </a:rPr>
                      <m:t>+ </m:t>
                    </m:r>
                    <m:sSub>
                      <m:sSubPr>
                        <m:ctrlPr>
                          <a:rPr lang="it-IT" sz="2000" i="1">
                            <a:latin typeface="Cambria Math" panose="02040503050406030204" pitchFamily="18" charset="0"/>
                          </a:rPr>
                        </m:ctrlPr>
                      </m:sSubPr>
                      <m:e>
                        <m:r>
                          <a:rPr lang="it-IT" sz="2000" i="1">
                            <a:latin typeface="Cambria Math" panose="02040503050406030204" pitchFamily="18" charset="0"/>
                          </a:rPr>
                          <m:t>𝑁</m:t>
                        </m:r>
                      </m:e>
                      <m:sub>
                        <m:r>
                          <a:rPr lang="it-IT" sz="2000" i="1">
                            <a:latin typeface="Cambria Math" panose="02040503050406030204" pitchFamily="18" charset="0"/>
                          </a:rPr>
                          <m:t>𝐴</m:t>
                        </m:r>
                      </m:sub>
                    </m:sSub>
                    <m:d>
                      <m:dPr>
                        <m:ctrlPr>
                          <a:rPr lang="it-IT" sz="2000" i="1">
                            <a:latin typeface="Cambria Math" panose="02040503050406030204" pitchFamily="18" charset="0"/>
                          </a:rPr>
                        </m:ctrlPr>
                      </m:dPr>
                      <m:e>
                        <m:r>
                          <a:rPr lang="it-IT" sz="2000" i="1">
                            <a:latin typeface="Cambria Math" panose="02040503050406030204" pitchFamily="18" charset="0"/>
                          </a:rPr>
                          <m:t>0</m:t>
                        </m:r>
                      </m:e>
                    </m:d>
                    <m:sSup>
                      <m:sSupPr>
                        <m:ctrlPr>
                          <a:rPr lang="it-IT" sz="2000" i="1" smtClean="0">
                            <a:latin typeface="Cambria Math" panose="02040503050406030204" pitchFamily="18" charset="0"/>
                          </a:rPr>
                        </m:ctrlPr>
                      </m:sSupPr>
                      <m:e>
                        <m:r>
                          <a:rPr lang="it-IT" sz="2000" i="1">
                            <a:latin typeface="Cambria Math" panose="02040503050406030204" pitchFamily="18" charset="0"/>
                          </a:rPr>
                          <m:t>𝑒</m:t>
                        </m:r>
                      </m:e>
                      <m:sup>
                        <m:r>
                          <a:rPr lang="it-IT" sz="2000" i="1">
                            <a:latin typeface="Cambria Math" panose="02040503050406030204" pitchFamily="18" charset="0"/>
                          </a:rPr>
                          <m:t>−</m:t>
                        </m:r>
                        <m:r>
                          <a:rPr lang="it-IT" sz="2000" i="1">
                            <a:latin typeface="Cambria Math" panose="02040503050406030204" pitchFamily="18" charset="0"/>
                          </a:rPr>
                          <m:t>𝑐</m:t>
                        </m:r>
                        <m:d>
                          <m:dPr>
                            <m:ctrlPr>
                              <a:rPr lang="it-IT" sz="2000" i="1">
                                <a:latin typeface="Cambria Math" panose="02040503050406030204" pitchFamily="18" charset="0"/>
                              </a:rPr>
                            </m:ctrlPr>
                          </m:dPr>
                          <m:e>
                            <m:sSub>
                              <m:sSubPr>
                                <m:ctrlPr>
                                  <a:rPr lang="it-IT" sz="2000" i="1">
                                    <a:latin typeface="Cambria Math" panose="02040503050406030204" pitchFamily="18" charset="0"/>
                                  </a:rPr>
                                </m:ctrlPr>
                              </m:sSubPr>
                              <m:e>
                                <m:r>
                                  <a:rPr lang="it-IT" sz="2000" i="1">
                                    <a:latin typeface="Cambria Math" panose="02040503050406030204" pitchFamily="18" charset="0"/>
                                  </a:rPr>
                                  <m:t>𝑁</m:t>
                                </m:r>
                              </m:e>
                              <m:sub>
                                <m:r>
                                  <a:rPr lang="it-IT" sz="2000" i="1">
                                    <a:latin typeface="Cambria Math" panose="02040503050406030204" pitchFamily="18" charset="0"/>
                                  </a:rPr>
                                  <m:t>𝐴</m:t>
                                </m:r>
                              </m:sub>
                            </m:sSub>
                            <m:d>
                              <m:dPr>
                                <m:ctrlPr>
                                  <a:rPr lang="it-IT" sz="2000" i="1">
                                    <a:latin typeface="Cambria Math" panose="02040503050406030204" pitchFamily="18" charset="0"/>
                                  </a:rPr>
                                </m:ctrlPr>
                              </m:dPr>
                              <m:e>
                                <m:r>
                                  <a:rPr lang="it-IT" sz="2000" i="1">
                                    <a:latin typeface="Cambria Math" panose="02040503050406030204" pitchFamily="18" charset="0"/>
                                  </a:rPr>
                                  <m:t>0</m:t>
                                </m:r>
                              </m:e>
                            </m:d>
                          </m:e>
                        </m:d>
                        <m:r>
                          <a:rPr lang="it-IT" sz="2000" i="1">
                            <a:latin typeface="Cambria Math" panose="02040503050406030204" pitchFamily="18" charset="0"/>
                          </a:rPr>
                          <m:t>𝜑</m:t>
                        </m:r>
                      </m:sup>
                    </m:sSup>
                  </m:oMath>
                </a14:m>
                <a:endParaRPr lang="it-IT" sz="2000" dirty="0">
                  <a:latin typeface="Times New Roman" panose="02020603050405020304" pitchFamily="18" charset="0"/>
                  <a:cs typeface="Times New Roman" panose="02020603050405020304" pitchFamily="18" charset="0"/>
                </a:endParaRPr>
              </a:p>
              <a:p>
                <a:pPr>
                  <a:lnSpc>
                    <a:spcPct val="100000"/>
                  </a:lnSpc>
                  <a:spcBef>
                    <a:spcPts val="2400"/>
                  </a:spcBef>
                </a:pPr>
                <a:r>
                  <a:rPr lang="it-IT" sz="2000" b="1" dirty="0">
                    <a:latin typeface="Times New Roman" panose="02020603050405020304" pitchFamily="18" charset="0"/>
                    <a:cs typeface="Times New Roman" panose="02020603050405020304" pitchFamily="18" charset="0"/>
                  </a:rPr>
                  <a:t>Primo termine</a:t>
                </a:r>
                <a:r>
                  <a:rPr lang="it-IT" sz="2000" dirty="0">
                    <a:latin typeface="Times New Roman" panose="02020603050405020304" pitchFamily="18" charset="0"/>
                    <a:cs typeface="Times New Roman" panose="02020603050405020304" pitchFamily="18" charset="0"/>
                  </a:rPr>
                  <a:t>: creazione di difetti nel bulk → aumento N</a:t>
                </a:r>
                <a:r>
                  <a:rPr lang="it-IT" sz="2000" baseline="-25000" dirty="0">
                    <a:latin typeface="Times New Roman" panose="02020603050405020304" pitchFamily="18" charset="0"/>
                    <a:cs typeface="Times New Roman" panose="02020603050405020304" pitchFamily="18" charset="0"/>
                  </a:rPr>
                  <a:t>A</a:t>
                </a:r>
                <a:r>
                  <a:rPr lang="it-IT" sz="2000" dirty="0">
                    <a:latin typeface="Times New Roman" panose="02020603050405020304" pitchFamily="18" charset="0"/>
                    <a:cs typeface="Times New Roman" panose="02020603050405020304" pitchFamily="18" charset="0"/>
                  </a:rPr>
                  <a:t> . Soluzione: </a:t>
                </a:r>
                <a:r>
                  <a:rPr lang="it-IT" sz="2000" dirty="0" err="1">
                    <a:latin typeface="Times New Roman" panose="02020603050405020304" pitchFamily="18" charset="0"/>
                    <a:cs typeface="Times New Roman" panose="02020603050405020304" pitchFamily="18" charset="0"/>
                  </a:rPr>
                  <a:t>annealing</a:t>
                </a:r>
                <a:r>
                  <a:rPr lang="it-IT" sz="2000" dirty="0">
                    <a:latin typeface="Times New Roman" panose="02020603050405020304" pitchFamily="18" charset="0"/>
                    <a:cs typeface="Times New Roman" panose="02020603050405020304" pitchFamily="18" charset="0"/>
                  </a:rPr>
                  <a:t>.</a:t>
                </a:r>
              </a:p>
              <a:p>
                <a:pPr>
                  <a:lnSpc>
                    <a:spcPct val="100000"/>
                  </a:lnSpc>
                  <a:spcBef>
                    <a:spcPts val="2400"/>
                  </a:spcBef>
                </a:pPr>
                <a:r>
                  <a:rPr lang="it-IT" sz="2000" b="1" dirty="0">
                    <a:latin typeface="Times New Roman" panose="02020603050405020304" pitchFamily="18" charset="0"/>
                    <a:cs typeface="Times New Roman" panose="02020603050405020304" pitchFamily="18" charset="0"/>
                  </a:rPr>
                  <a:t>Secondo termine</a:t>
                </a:r>
                <a:r>
                  <a:rPr lang="it-IT" sz="2000" dirty="0">
                    <a:latin typeface="Times New Roman" panose="02020603050405020304" pitchFamily="18" charset="0"/>
                    <a:cs typeface="Times New Roman" panose="02020603050405020304" pitchFamily="18" charset="0"/>
                  </a:rPr>
                  <a:t>: rimozione di accettori→ decrescita di N</a:t>
                </a:r>
                <a:r>
                  <a:rPr lang="it-IT" sz="2000" baseline="-25000" dirty="0">
                    <a:latin typeface="Times New Roman" panose="02020603050405020304" pitchFamily="18" charset="0"/>
                    <a:cs typeface="Times New Roman" panose="02020603050405020304" pitchFamily="18" charset="0"/>
                  </a:rPr>
                  <a:t>A</a:t>
                </a:r>
                <a:r>
                  <a:rPr lang="it-IT" sz="2000" dirty="0">
                    <a:latin typeface="Times New Roman" panose="02020603050405020304" pitchFamily="18" charset="0"/>
                    <a:cs typeface="Times New Roman" panose="02020603050405020304" pitchFamily="18" charset="0"/>
                  </a:rPr>
                  <a:t> : produzione di difetti interstiziali che «catturano» il Boro. Soluzione: installazione di atomi di Carbonio.</a:t>
                </a:r>
              </a:p>
              <a:p>
                <a:pPr>
                  <a:lnSpc>
                    <a:spcPct val="100000"/>
                  </a:lnSpc>
                  <a:spcBef>
                    <a:spcPts val="2400"/>
                  </a:spcBef>
                </a:pPr>
                <a:endParaRPr lang="it-IT" sz="2000" dirty="0">
                  <a:latin typeface="Times New Roman" panose="02020603050405020304" pitchFamily="18" charset="0"/>
                  <a:cs typeface="Times New Roman" panose="02020603050405020304" pitchFamily="18" charset="0"/>
                </a:endParaRPr>
              </a:p>
            </p:txBody>
          </p:sp>
        </mc:Choice>
        <mc:Fallback>
          <p:sp>
            <p:nvSpPr>
              <p:cNvPr id="3" name="Segnaposto contenuto 2">
                <a:extLst>
                  <a:ext uri="{FF2B5EF4-FFF2-40B4-BE49-F238E27FC236}">
                    <a16:creationId xmlns:a16="http://schemas.microsoft.com/office/drawing/2014/main" id="{84215916-E679-4FBD-B630-61424D5E2643}"/>
                  </a:ext>
                </a:extLst>
              </p:cNvPr>
              <p:cNvSpPr>
                <a:spLocks noGrp="1" noRot="1" noChangeAspect="1" noMove="1" noResize="1" noEditPoints="1" noAdjustHandles="1" noChangeArrowheads="1" noChangeShapeType="1" noTextEdit="1"/>
              </p:cNvSpPr>
              <p:nvPr>
                <p:ph idx="1"/>
              </p:nvPr>
            </p:nvSpPr>
            <p:spPr>
              <a:xfrm>
                <a:off x="500575" y="546457"/>
                <a:ext cx="11190849" cy="3203195"/>
              </a:xfrm>
              <a:blipFill>
                <a:blip r:embed="rId3"/>
                <a:stretch>
                  <a:fillRect l="-490" t="-1143"/>
                </a:stretch>
              </a:blipFill>
            </p:spPr>
            <p:txBody>
              <a:bodyPr/>
              <a:lstStyle/>
              <a:p>
                <a:r>
                  <a:rPr lang="it-IT">
                    <a:noFill/>
                  </a:rPr>
                  <a:t> </a:t>
                </a:r>
              </a:p>
            </p:txBody>
          </p:sp>
        </mc:Fallback>
      </mc:AlternateContent>
      <p:sp>
        <p:nvSpPr>
          <p:cNvPr id="2" name="CasellaDiTesto 1">
            <a:extLst>
              <a:ext uri="{FF2B5EF4-FFF2-40B4-BE49-F238E27FC236}">
                <a16:creationId xmlns:a16="http://schemas.microsoft.com/office/drawing/2014/main" id="{4B8D9C76-B780-4E54-BB7F-E4D5B8F3B715}"/>
              </a:ext>
            </a:extLst>
          </p:cNvPr>
          <p:cNvSpPr txBox="1"/>
          <p:nvPr/>
        </p:nvSpPr>
        <p:spPr>
          <a:xfrm>
            <a:off x="500575" y="3564835"/>
            <a:ext cx="5819972" cy="2523768"/>
          </a:xfrm>
          <a:prstGeom prst="rect">
            <a:avLst/>
          </a:prstGeom>
          <a:noFill/>
        </p:spPr>
        <p:txBody>
          <a:bodyPr wrap="square" rtlCol="0">
            <a:spAutoFit/>
          </a:bodyPr>
          <a:lstStyle/>
          <a:p>
            <a:pPr marL="230400" indent="-230400" algn="just">
              <a:spcBef>
                <a:spcPts val="2400"/>
              </a:spcBef>
              <a:buFont typeface="Arial" panose="020B0604020202020204" pitchFamily="34" charset="0"/>
              <a:buChar char="•"/>
            </a:pPr>
            <a:r>
              <a:rPr lang="it-IT" sz="2000" dirty="0">
                <a:latin typeface="Times New Roman" panose="02020603050405020304" pitchFamily="18" charset="0"/>
                <a:cs typeface="Times New Roman" panose="02020603050405020304" pitchFamily="18" charset="0"/>
              </a:rPr>
              <a:t>Le curve di concentrazione iniziale convergono all’andamento associato ai </a:t>
            </a:r>
            <a:r>
              <a:rPr lang="it-IT" sz="2000" dirty="0" err="1">
                <a:latin typeface="Times New Roman" panose="02020603050405020304" pitchFamily="18" charset="0"/>
                <a:cs typeface="Times New Roman" panose="02020603050405020304" pitchFamily="18" charset="0"/>
              </a:rPr>
              <a:t>PiN</a:t>
            </a:r>
            <a:r>
              <a:rPr lang="it-IT" sz="2000" dirty="0">
                <a:latin typeface="Times New Roman" panose="02020603050405020304" pitchFamily="18" charset="0"/>
                <a:cs typeface="Times New Roman" panose="02020603050405020304" pitchFamily="18" charset="0"/>
              </a:rPr>
              <a:t> → scomparsa gain </a:t>
            </a:r>
            <a:r>
              <a:rPr lang="it-IT" sz="2000" dirty="0" err="1">
                <a:latin typeface="Times New Roman" panose="02020603050405020304" pitchFamily="18" charset="0"/>
                <a:cs typeface="Times New Roman" panose="02020603050405020304" pitchFamily="18" charset="0"/>
              </a:rPr>
              <a:t>layer</a:t>
            </a:r>
            <a:endParaRPr lang="it-IT" sz="2000" dirty="0">
              <a:latin typeface="Times New Roman" panose="02020603050405020304" pitchFamily="18" charset="0"/>
              <a:cs typeface="Times New Roman" panose="02020603050405020304" pitchFamily="18" charset="0"/>
            </a:endParaRPr>
          </a:p>
          <a:p>
            <a:pPr marL="230400" indent="-230400" algn="just">
              <a:spcBef>
                <a:spcPts val="2400"/>
              </a:spcBef>
              <a:buFont typeface="Arial" panose="020B0604020202020204" pitchFamily="34" charset="0"/>
              <a:buChar char="•"/>
            </a:pPr>
            <a:r>
              <a:rPr lang="it-IT" sz="2000" dirty="0">
                <a:latin typeface="Times New Roman" panose="02020603050405020304" pitchFamily="18" charset="0"/>
                <a:cs typeface="Times New Roman" panose="02020603050405020304" pitchFamily="18" charset="0"/>
              </a:rPr>
              <a:t>Diminuzione (aumento) della tensione di svuotamento del gain </a:t>
            </a:r>
            <a:r>
              <a:rPr lang="it-IT" sz="2000" dirty="0" err="1">
                <a:latin typeface="Times New Roman" panose="02020603050405020304" pitchFamily="18" charset="0"/>
                <a:cs typeface="Times New Roman" panose="02020603050405020304" pitchFamily="18" charset="0"/>
              </a:rPr>
              <a:t>layer</a:t>
            </a:r>
            <a:r>
              <a:rPr lang="it-IT" sz="2000" dirty="0">
                <a:latin typeface="Times New Roman" panose="02020603050405020304" pitchFamily="18" charset="0"/>
                <a:cs typeface="Times New Roman" panose="02020603050405020304" pitchFamily="18" charset="0"/>
              </a:rPr>
              <a:t> (bulk) all’aumentare della </a:t>
            </a:r>
            <a:r>
              <a:rPr lang="it-IT" sz="2000" dirty="0" err="1">
                <a:latin typeface="Times New Roman" panose="02020603050405020304" pitchFamily="18" charset="0"/>
                <a:cs typeface="Times New Roman" panose="02020603050405020304" pitchFamily="18" charset="0"/>
              </a:rPr>
              <a:t>fluenza</a:t>
            </a:r>
            <a:r>
              <a:rPr lang="it-IT" sz="2000" dirty="0">
                <a:latin typeface="Times New Roman" panose="02020603050405020304" pitchFamily="18" charset="0"/>
                <a:cs typeface="Times New Roman" panose="02020603050405020304" pitchFamily="18" charset="0"/>
              </a:rPr>
              <a:t>. </a:t>
            </a:r>
          </a:p>
          <a:p>
            <a:endParaRPr lang="it-IT" dirty="0"/>
          </a:p>
        </p:txBody>
      </p:sp>
      <p:pic>
        <p:nvPicPr>
          <p:cNvPr id="4" name="Immagine 3" descr="Immagine che contiene screenshot&#10;&#10;Descrizione generata con affidabilità elevata">
            <a:extLst>
              <a:ext uri="{FF2B5EF4-FFF2-40B4-BE49-F238E27FC236}">
                <a16:creationId xmlns:a16="http://schemas.microsoft.com/office/drawing/2014/main" id="{78E3E806-AFCC-4D38-A023-803CAAAF5C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2340" y="3335717"/>
            <a:ext cx="5370877" cy="3203195"/>
          </a:xfrm>
          <a:prstGeom prst="rect">
            <a:avLst/>
          </a:prstGeom>
        </p:spPr>
      </p:pic>
      <p:sp>
        <p:nvSpPr>
          <p:cNvPr id="5" name="Segnaposto numero diapositiva 4">
            <a:extLst>
              <a:ext uri="{FF2B5EF4-FFF2-40B4-BE49-F238E27FC236}">
                <a16:creationId xmlns:a16="http://schemas.microsoft.com/office/drawing/2014/main" id="{0F946267-FB84-4B28-BD18-FCABD8CF88ED}"/>
              </a:ext>
            </a:extLst>
          </p:cNvPr>
          <p:cNvSpPr>
            <a:spLocks noGrp="1"/>
          </p:cNvSpPr>
          <p:nvPr>
            <p:ph type="sldNum" sz="quarter" idx="12"/>
          </p:nvPr>
        </p:nvSpPr>
        <p:spPr/>
        <p:txBody>
          <a:bodyPr/>
          <a:lstStyle/>
          <a:p>
            <a:fld id="{DF0038BB-7996-4D0C-B360-8AA8BD6ACC84}" type="slidenum">
              <a:rPr lang="it-IT" smtClean="0"/>
              <a:t>6</a:t>
            </a:fld>
            <a:endParaRPr lang="it-IT"/>
          </a:p>
        </p:txBody>
      </p:sp>
    </p:spTree>
    <p:extLst>
      <p:ext uri="{BB962C8B-B14F-4D97-AF65-F5344CB8AC3E}">
        <p14:creationId xmlns:p14="http://schemas.microsoft.com/office/powerpoint/2010/main" val="2994119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03D3D2-A96F-4ED5-9DFD-C83E16BC011F}"/>
              </a:ext>
            </a:extLst>
          </p:cNvPr>
          <p:cNvSpPr>
            <a:spLocks noGrp="1"/>
          </p:cNvSpPr>
          <p:nvPr>
            <p:ph type="title"/>
          </p:nvPr>
        </p:nvSpPr>
        <p:spPr>
          <a:xfrm>
            <a:off x="829994" y="365125"/>
            <a:ext cx="10523805" cy="1325563"/>
          </a:xfrm>
        </p:spPr>
        <p:txBody>
          <a:bodyPr/>
          <a:lstStyle/>
          <a:p>
            <a:pPr algn="ctr"/>
            <a:r>
              <a:rPr lang="en-US" dirty="0" err="1">
                <a:latin typeface="Times New Roman" panose="02020603050405020304" pitchFamily="18" charset="0"/>
                <a:cs typeface="Times New Roman" panose="02020603050405020304" pitchFamily="18" charset="0"/>
              </a:rPr>
              <a:t>Produzione</a:t>
            </a:r>
            <a:r>
              <a:rPr lang="en-US" dirty="0">
                <a:latin typeface="Times New Roman" panose="02020603050405020304" pitchFamily="18" charset="0"/>
                <a:cs typeface="Times New Roman" panose="02020603050405020304" pitchFamily="18" charset="0"/>
              </a:rPr>
              <a:t> UFSD2</a:t>
            </a:r>
          </a:p>
        </p:txBody>
      </p:sp>
      <p:pic>
        <p:nvPicPr>
          <p:cNvPr id="4" name="Segnaposto contenuto 3">
            <a:extLst>
              <a:ext uri="{FF2B5EF4-FFF2-40B4-BE49-F238E27FC236}">
                <a16:creationId xmlns:a16="http://schemas.microsoft.com/office/drawing/2014/main" id="{817238D4-9C6C-4330-8519-3B6601F6AE4D}"/>
              </a:ext>
            </a:extLst>
          </p:cNvPr>
          <p:cNvPicPr>
            <a:picLocks noGrp="1" noChangeAspect="1"/>
          </p:cNvPicPr>
          <p:nvPr>
            <p:ph idx="1"/>
          </p:nvPr>
        </p:nvPicPr>
        <p:blipFill>
          <a:blip r:embed="rId3"/>
          <a:stretch>
            <a:fillRect/>
          </a:stretch>
        </p:blipFill>
        <p:spPr>
          <a:xfrm>
            <a:off x="510276" y="1929838"/>
            <a:ext cx="5905866" cy="4288081"/>
          </a:xfrm>
        </p:spPr>
      </p:pic>
      <p:pic>
        <p:nvPicPr>
          <p:cNvPr id="10" name="Segnaposto contenuto 3">
            <a:extLst>
              <a:ext uri="{FF2B5EF4-FFF2-40B4-BE49-F238E27FC236}">
                <a16:creationId xmlns:a16="http://schemas.microsoft.com/office/drawing/2014/main" id="{E51D911E-6C37-4B4E-8440-7A775020573E}"/>
              </a:ext>
            </a:extLst>
          </p:cNvPr>
          <p:cNvPicPr>
            <a:picLocks noChangeAspect="1"/>
          </p:cNvPicPr>
          <p:nvPr/>
        </p:nvPicPr>
        <p:blipFill>
          <a:blip r:embed="rId4"/>
          <a:stretch>
            <a:fillRect/>
          </a:stretch>
        </p:blipFill>
        <p:spPr>
          <a:xfrm>
            <a:off x="7752836" y="4704568"/>
            <a:ext cx="3132434" cy="1699345"/>
          </a:xfrm>
          <a:prstGeom prst="rect">
            <a:avLst/>
          </a:prstGeom>
        </p:spPr>
      </p:pic>
      <p:sp>
        <p:nvSpPr>
          <p:cNvPr id="9" name="CasellaDiTesto 8">
            <a:extLst>
              <a:ext uri="{FF2B5EF4-FFF2-40B4-BE49-F238E27FC236}">
                <a16:creationId xmlns:a16="http://schemas.microsoft.com/office/drawing/2014/main" id="{3C62F355-6FFF-49E0-B3E3-E27D45D211DF}"/>
              </a:ext>
            </a:extLst>
          </p:cNvPr>
          <p:cNvSpPr txBox="1"/>
          <p:nvPr/>
        </p:nvSpPr>
        <p:spPr>
          <a:xfrm>
            <a:off x="6389558" y="1840692"/>
            <a:ext cx="5497642" cy="2831544"/>
          </a:xfrm>
          <a:prstGeom prst="rect">
            <a:avLst/>
          </a:prstGeom>
          <a:noFill/>
        </p:spPr>
        <p:txBody>
          <a:bodyPr wrap="square" rtlCol="0">
            <a:spAutoFit/>
          </a:bodyPr>
          <a:lstStyle/>
          <a:p>
            <a:pPr marL="285750" indent="-228600" algn="just">
              <a:spcBef>
                <a:spcPts val="2400"/>
              </a:spcBef>
              <a:buFont typeface="Arial" panose="020B0604020202020204" pitchFamily="34" charset="0"/>
              <a:buChar char="•"/>
            </a:pP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Diverse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configurazioni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di gain layer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sono</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state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prodotte</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dalla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FBK (Fondazione Bruno Kessler)</a:t>
            </a:r>
          </a:p>
          <a:p>
            <a:pPr marL="285750" indent="-228600" algn="just">
              <a:spcBef>
                <a:spcPts val="2400"/>
              </a:spcBef>
              <a:buFont typeface="Arial" panose="020B0604020202020204" pitchFamily="34" charset="0"/>
              <a:buChar char="•"/>
            </a:pP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18 Wafer: 10 con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il</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gain layer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drogato</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col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Boro</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8 con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il</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Gallio</a:t>
            </a:r>
          </a:p>
          <a:p>
            <a:pPr marL="285750" indent="-228600" algn="just">
              <a:spcBef>
                <a:spcPts val="2400"/>
              </a:spcBef>
              <a:buFont typeface="Arial" panose="020B0604020202020204" pitchFamily="34" charset="0"/>
              <a:buChar char="•"/>
            </a:pP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Coppie</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di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sensori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PiN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 LGAD (1x1 mm</a:t>
            </a:r>
            <a:r>
              <a:rPr lang="en-US" sz="20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composti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da un pad e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dai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guard rings</a:t>
            </a:r>
          </a:p>
          <a:p>
            <a:endParaRPr lang="it-IT" dirty="0"/>
          </a:p>
        </p:txBody>
      </p:sp>
      <p:sp>
        <p:nvSpPr>
          <p:cNvPr id="3" name="Segnaposto numero diapositiva 2">
            <a:extLst>
              <a:ext uri="{FF2B5EF4-FFF2-40B4-BE49-F238E27FC236}">
                <a16:creationId xmlns:a16="http://schemas.microsoft.com/office/drawing/2014/main" id="{E681B63E-719D-4FC3-B686-12C244DEDA4C}"/>
              </a:ext>
            </a:extLst>
          </p:cNvPr>
          <p:cNvSpPr>
            <a:spLocks noGrp="1"/>
          </p:cNvSpPr>
          <p:nvPr>
            <p:ph type="sldNum" sz="quarter" idx="12"/>
          </p:nvPr>
        </p:nvSpPr>
        <p:spPr/>
        <p:txBody>
          <a:bodyPr/>
          <a:lstStyle/>
          <a:p>
            <a:fld id="{DF0038BB-7996-4D0C-B360-8AA8BD6ACC84}" type="slidenum">
              <a:rPr lang="it-IT" smtClean="0"/>
              <a:t>7</a:t>
            </a:fld>
            <a:endParaRPr lang="it-IT"/>
          </a:p>
        </p:txBody>
      </p:sp>
    </p:spTree>
    <p:extLst>
      <p:ext uri="{BB962C8B-B14F-4D97-AF65-F5344CB8AC3E}">
        <p14:creationId xmlns:p14="http://schemas.microsoft.com/office/powerpoint/2010/main" val="2283557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8B4FE5-1CA5-4C46-A38D-576876BBFA32}"/>
              </a:ext>
            </a:extLst>
          </p:cNvPr>
          <p:cNvSpPr>
            <a:spLocks noGrp="1"/>
          </p:cNvSpPr>
          <p:nvPr>
            <p:ph type="title"/>
          </p:nvPr>
        </p:nvSpPr>
        <p:spPr>
          <a:xfrm>
            <a:off x="838200" y="0"/>
            <a:ext cx="10515600" cy="1325563"/>
          </a:xfrm>
        </p:spPr>
        <p:txBody>
          <a:bodyPr/>
          <a:lstStyle/>
          <a:p>
            <a:pPr algn="ctr"/>
            <a:r>
              <a:rPr lang="it-IT" dirty="0">
                <a:latin typeface="Times New Roman" panose="02020603050405020304" pitchFamily="18" charset="0"/>
                <a:cs typeface="Times New Roman" panose="02020603050405020304" pitchFamily="18" charset="0"/>
              </a:rPr>
              <a:t>Setup Sperimentale: caratteristiche I(V)</a:t>
            </a:r>
          </a:p>
        </p:txBody>
      </p:sp>
      <p:sp>
        <p:nvSpPr>
          <p:cNvPr id="3" name="Segnaposto contenuto 2">
            <a:extLst>
              <a:ext uri="{FF2B5EF4-FFF2-40B4-BE49-F238E27FC236}">
                <a16:creationId xmlns:a16="http://schemas.microsoft.com/office/drawing/2014/main" id="{700337A7-C508-41DA-83CE-ACB885E1D7F2}"/>
              </a:ext>
            </a:extLst>
          </p:cNvPr>
          <p:cNvSpPr>
            <a:spLocks noGrp="1"/>
          </p:cNvSpPr>
          <p:nvPr>
            <p:ph idx="1"/>
          </p:nvPr>
        </p:nvSpPr>
        <p:spPr>
          <a:xfrm>
            <a:off x="7604806" y="1758831"/>
            <a:ext cx="4045305" cy="4467137"/>
          </a:xfrm>
        </p:spPr>
        <p:txBody>
          <a:bodyPr>
            <a:normAutofit/>
          </a:bodyPr>
          <a:lstStyle/>
          <a:p>
            <a:pPr algn="just">
              <a:lnSpc>
                <a:spcPct val="100000"/>
              </a:lnSpc>
              <a:spcBef>
                <a:spcPts val="2400"/>
              </a:spcBef>
            </a:pPr>
            <a:r>
              <a:rPr lang="it-IT" sz="2000" dirty="0">
                <a:latin typeface="Times New Roman" panose="02020603050405020304" pitchFamily="18" charset="0"/>
                <a:cs typeface="Times New Roman" panose="02020603050405020304" pitchFamily="18" charset="0"/>
              </a:rPr>
              <a:t>CV Analyzer che produce caratteristiche C-V e I-V</a:t>
            </a:r>
          </a:p>
          <a:p>
            <a:pPr algn="just">
              <a:lnSpc>
                <a:spcPct val="100000"/>
              </a:lnSpc>
              <a:spcBef>
                <a:spcPts val="2400"/>
              </a:spcBef>
            </a:pPr>
            <a:r>
              <a:rPr lang="it-IT" sz="2000" dirty="0">
                <a:latin typeface="Times New Roman" panose="02020603050405020304" pitchFamily="18" charset="0"/>
                <a:cs typeface="Times New Roman" panose="02020603050405020304" pitchFamily="18" charset="0"/>
              </a:rPr>
              <a:t>Probe station dotata di microscopio</a:t>
            </a:r>
          </a:p>
          <a:p>
            <a:pPr algn="just">
              <a:lnSpc>
                <a:spcPct val="100000"/>
              </a:lnSpc>
              <a:spcBef>
                <a:spcPts val="2400"/>
              </a:spcBef>
            </a:pPr>
            <a:r>
              <a:rPr lang="it-IT" sz="2000" dirty="0" err="1">
                <a:latin typeface="Times New Roman" panose="02020603050405020304" pitchFamily="18" charset="0"/>
                <a:cs typeface="Times New Roman" panose="02020603050405020304" pitchFamily="18" charset="0"/>
              </a:rPr>
              <a:t>Chuck</a:t>
            </a:r>
            <a:r>
              <a:rPr lang="it-IT" sz="2000" dirty="0">
                <a:latin typeface="Times New Roman" panose="02020603050405020304" pitchFamily="18" charset="0"/>
                <a:cs typeface="Times New Roman" panose="02020603050405020304" pitchFamily="18" charset="0"/>
              </a:rPr>
              <a:t> di metallo collegato al polo negativo del HV</a:t>
            </a:r>
          </a:p>
          <a:p>
            <a:pPr algn="just">
              <a:lnSpc>
                <a:spcPct val="100000"/>
              </a:lnSpc>
              <a:spcBef>
                <a:spcPts val="2400"/>
              </a:spcBef>
            </a:pPr>
            <a:r>
              <a:rPr lang="it-IT" sz="2000" dirty="0">
                <a:latin typeface="Times New Roman" panose="02020603050405020304" pitchFamily="18" charset="0"/>
                <a:cs typeface="Times New Roman" panose="02020603050405020304" pitchFamily="18" charset="0"/>
              </a:rPr>
              <a:t>Ago a contatto con i </a:t>
            </a:r>
            <a:r>
              <a:rPr lang="it-IT" sz="2000" dirty="0" err="1">
                <a:latin typeface="Times New Roman" panose="02020603050405020304" pitchFamily="18" charset="0"/>
                <a:cs typeface="Times New Roman" panose="02020603050405020304" pitchFamily="18" charset="0"/>
              </a:rPr>
              <a:t>guard</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rings</a:t>
            </a:r>
            <a:r>
              <a:rPr lang="it-IT" sz="2000" dirty="0">
                <a:latin typeface="Times New Roman" panose="02020603050405020304" pitchFamily="18" charset="0"/>
                <a:cs typeface="Times New Roman" panose="02020603050405020304" pitchFamily="18" charset="0"/>
              </a:rPr>
              <a:t> collegato al polo positivo del HV</a:t>
            </a:r>
          </a:p>
          <a:p>
            <a:pPr algn="just">
              <a:lnSpc>
                <a:spcPct val="100000"/>
              </a:lnSpc>
              <a:spcBef>
                <a:spcPts val="2400"/>
              </a:spcBef>
            </a:pPr>
            <a:r>
              <a:rPr lang="it-IT" sz="2000" dirty="0">
                <a:latin typeface="Times New Roman" panose="02020603050405020304" pitchFamily="18" charset="0"/>
                <a:cs typeface="Times New Roman" panose="02020603050405020304" pitchFamily="18" charset="0"/>
              </a:rPr>
              <a:t>Ago a contatto con il </a:t>
            </a:r>
            <a:r>
              <a:rPr lang="it-IT" sz="2000" dirty="0" err="1">
                <a:latin typeface="Times New Roman" panose="02020603050405020304" pitchFamily="18" charset="0"/>
                <a:cs typeface="Times New Roman" panose="02020603050405020304" pitchFamily="18" charset="0"/>
              </a:rPr>
              <a:t>pad</a:t>
            </a:r>
            <a:r>
              <a:rPr lang="it-IT" sz="2000" dirty="0">
                <a:latin typeface="Times New Roman" panose="02020603050405020304" pitchFamily="18" charset="0"/>
                <a:cs typeface="Times New Roman" panose="02020603050405020304" pitchFamily="18" charset="0"/>
              </a:rPr>
              <a:t> collegato con il Medium Power (modulo di lettura)</a:t>
            </a:r>
          </a:p>
        </p:txBody>
      </p:sp>
      <p:pic>
        <p:nvPicPr>
          <p:cNvPr id="4" name="Immagine 3">
            <a:extLst>
              <a:ext uri="{FF2B5EF4-FFF2-40B4-BE49-F238E27FC236}">
                <a16:creationId xmlns:a16="http://schemas.microsoft.com/office/drawing/2014/main" id="{61162724-5FE7-47E0-87A3-7B1D3A0CEA47}"/>
              </a:ext>
            </a:extLst>
          </p:cNvPr>
          <p:cNvPicPr>
            <a:picLocks noChangeAspect="1"/>
          </p:cNvPicPr>
          <p:nvPr/>
        </p:nvPicPr>
        <p:blipFill>
          <a:blip r:embed="rId3"/>
          <a:stretch>
            <a:fillRect/>
          </a:stretch>
        </p:blipFill>
        <p:spPr>
          <a:xfrm>
            <a:off x="737281" y="1528367"/>
            <a:ext cx="2720926" cy="3538165"/>
          </a:xfrm>
          <a:prstGeom prst="rect">
            <a:avLst/>
          </a:prstGeom>
        </p:spPr>
      </p:pic>
      <p:pic>
        <p:nvPicPr>
          <p:cNvPr id="6" name="Immagine 5">
            <a:extLst>
              <a:ext uri="{FF2B5EF4-FFF2-40B4-BE49-F238E27FC236}">
                <a16:creationId xmlns:a16="http://schemas.microsoft.com/office/drawing/2014/main" id="{78BD02B5-576E-4246-B4FD-145C1C294C05}"/>
              </a:ext>
            </a:extLst>
          </p:cNvPr>
          <p:cNvPicPr>
            <a:picLocks noChangeAspect="1"/>
          </p:cNvPicPr>
          <p:nvPr/>
        </p:nvPicPr>
        <p:blipFill>
          <a:blip r:embed="rId4"/>
          <a:stretch>
            <a:fillRect/>
          </a:stretch>
        </p:blipFill>
        <p:spPr>
          <a:xfrm>
            <a:off x="541889" y="1325563"/>
            <a:ext cx="6867525" cy="5019675"/>
          </a:xfrm>
          <a:prstGeom prst="rect">
            <a:avLst/>
          </a:prstGeom>
        </p:spPr>
      </p:pic>
      <p:sp>
        <p:nvSpPr>
          <p:cNvPr id="7" name="CasellaDiTesto 6">
            <a:extLst>
              <a:ext uri="{FF2B5EF4-FFF2-40B4-BE49-F238E27FC236}">
                <a16:creationId xmlns:a16="http://schemas.microsoft.com/office/drawing/2014/main" id="{0DE7D8C7-EB1F-4D86-81A3-053614209398}"/>
              </a:ext>
            </a:extLst>
          </p:cNvPr>
          <p:cNvSpPr txBox="1"/>
          <p:nvPr/>
        </p:nvSpPr>
        <p:spPr>
          <a:xfrm>
            <a:off x="2723934" y="3439551"/>
            <a:ext cx="1468546" cy="323165"/>
          </a:xfrm>
          <a:prstGeom prst="rect">
            <a:avLst/>
          </a:prstGeom>
          <a:noFill/>
        </p:spPr>
        <p:txBody>
          <a:bodyPr wrap="square" rtlCol="0">
            <a:spAutoFit/>
          </a:bodyPr>
          <a:lstStyle/>
          <a:p>
            <a:pPr marL="171450" indent="-171450">
              <a:buFont typeface="Arial" panose="020B0604020202020204" pitchFamily="34" charset="0"/>
              <a:buChar char="•"/>
            </a:pPr>
            <a:r>
              <a:rPr lang="it-IT" sz="1500" b="1" dirty="0"/>
              <a:t> Modulo CMU</a:t>
            </a:r>
          </a:p>
        </p:txBody>
      </p:sp>
      <p:sp>
        <p:nvSpPr>
          <p:cNvPr id="5" name="Segnaposto numero diapositiva 4">
            <a:extLst>
              <a:ext uri="{FF2B5EF4-FFF2-40B4-BE49-F238E27FC236}">
                <a16:creationId xmlns:a16="http://schemas.microsoft.com/office/drawing/2014/main" id="{1B8546C4-FD54-42AE-8724-8B86AB75F840}"/>
              </a:ext>
            </a:extLst>
          </p:cNvPr>
          <p:cNvSpPr>
            <a:spLocks noGrp="1"/>
          </p:cNvSpPr>
          <p:nvPr>
            <p:ph type="sldNum" sz="quarter" idx="12"/>
          </p:nvPr>
        </p:nvSpPr>
        <p:spPr/>
        <p:txBody>
          <a:bodyPr/>
          <a:lstStyle/>
          <a:p>
            <a:fld id="{DF0038BB-7996-4D0C-B360-8AA8BD6ACC84}" type="slidenum">
              <a:rPr lang="it-IT" smtClean="0"/>
              <a:t>8</a:t>
            </a:fld>
            <a:endParaRPr lang="it-IT"/>
          </a:p>
        </p:txBody>
      </p:sp>
    </p:spTree>
    <p:extLst>
      <p:ext uri="{BB962C8B-B14F-4D97-AF65-F5344CB8AC3E}">
        <p14:creationId xmlns:p14="http://schemas.microsoft.com/office/powerpoint/2010/main" val="2011894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8B4FE5-1CA5-4C46-A38D-576876BBFA32}"/>
              </a:ext>
            </a:extLst>
          </p:cNvPr>
          <p:cNvSpPr>
            <a:spLocks noGrp="1"/>
          </p:cNvSpPr>
          <p:nvPr>
            <p:ph type="title"/>
          </p:nvPr>
        </p:nvSpPr>
        <p:spPr>
          <a:xfrm>
            <a:off x="838200" y="0"/>
            <a:ext cx="10515600" cy="1325563"/>
          </a:xfrm>
        </p:spPr>
        <p:txBody>
          <a:bodyPr/>
          <a:lstStyle/>
          <a:p>
            <a:pPr algn="ctr"/>
            <a:r>
              <a:rPr lang="it-IT" dirty="0">
                <a:latin typeface="Times New Roman" panose="02020603050405020304" pitchFamily="18" charset="0"/>
                <a:cs typeface="Times New Roman" panose="02020603050405020304" pitchFamily="18" charset="0"/>
              </a:rPr>
              <a:t>Setup Sperimentale: caratteristiche C(V)</a:t>
            </a:r>
          </a:p>
        </p:txBody>
      </p:sp>
      <p:sp>
        <p:nvSpPr>
          <p:cNvPr id="3" name="Segnaposto contenuto 2">
            <a:extLst>
              <a:ext uri="{FF2B5EF4-FFF2-40B4-BE49-F238E27FC236}">
                <a16:creationId xmlns:a16="http://schemas.microsoft.com/office/drawing/2014/main" id="{700337A7-C508-41DA-83CE-ACB885E1D7F2}"/>
              </a:ext>
            </a:extLst>
          </p:cNvPr>
          <p:cNvSpPr>
            <a:spLocks noGrp="1"/>
          </p:cNvSpPr>
          <p:nvPr>
            <p:ph idx="1"/>
          </p:nvPr>
        </p:nvSpPr>
        <p:spPr>
          <a:xfrm>
            <a:off x="7745484" y="1613851"/>
            <a:ext cx="4020505" cy="4740443"/>
          </a:xfrm>
        </p:spPr>
        <p:txBody>
          <a:bodyPr>
            <a:normAutofit fontScale="92500" lnSpcReduction="20000"/>
          </a:bodyPr>
          <a:lstStyle/>
          <a:p>
            <a:pPr algn="just">
              <a:lnSpc>
                <a:spcPct val="100000"/>
              </a:lnSpc>
              <a:spcBef>
                <a:spcPts val="2400"/>
              </a:spcBef>
            </a:pPr>
            <a:r>
              <a:rPr lang="it-IT" sz="2200" dirty="0">
                <a:latin typeface="Times New Roman" panose="02020603050405020304" pitchFamily="18" charset="0"/>
                <a:cs typeface="Times New Roman" panose="02020603050405020304" pitchFamily="18" charset="0"/>
              </a:rPr>
              <a:t>CV Analyzer che produce caratteristiche C-V e I-V</a:t>
            </a:r>
          </a:p>
          <a:p>
            <a:pPr algn="just">
              <a:lnSpc>
                <a:spcPct val="100000"/>
              </a:lnSpc>
              <a:spcBef>
                <a:spcPts val="2400"/>
              </a:spcBef>
            </a:pPr>
            <a:r>
              <a:rPr lang="it-IT" sz="2200" dirty="0">
                <a:latin typeface="Times New Roman" panose="02020603050405020304" pitchFamily="18" charset="0"/>
                <a:cs typeface="Times New Roman" panose="02020603050405020304" pitchFamily="18" charset="0"/>
              </a:rPr>
              <a:t>Probe station dotata di microscopio</a:t>
            </a:r>
          </a:p>
          <a:p>
            <a:pPr algn="just">
              <a:lnSpc>
                <a:spcPct val="100000"/>
              </a:lnSpc>
              <a:spcBef>
                <a:spcPts val="2400"/>
              </a:spcBef>
            </a:pPr>
            <a:r>
              <a:rPr lang="it-IT" sz="2200" dirty="0">
                <a:latin typeface="Times New Roman" panose="02020603050405020304" pitchFamily="18" charset="0"/>
                <a:cs typeface="Times New Roman" panose="02020603050405020304" pitchFamily="18" charset="0"/>
              </a:rPr>
              <a:t>Modulo CMU in grado di mandare una sinusoide </a:t>
            </a:r>
          </a:p>
          <a:p>
            <a:pPr algn="just">
              <a:lnSpc>
                <a:spcPct val="100000"/>
              </a:lnSpc>
              <a:spcBef>
                <a:spcPts val="2400"/>
              </a:spcBef>
            </a:pPr>
            <a:r>
              <a:rPr lang="it-IT" sz="2200" dirty="0">
                <a:latin typeface="Times New Roman" panose="02020603050405020304" pitchFamily="18" charset="0"/>
                <a:cs typeface="Times New Roman" panose="02020603050405020304" pitchFamily="18" charset="0"/>
              </a:rPr>
              <a:t>HV manda una tensione continua</a:t>
            </a:r>
          </a:p>
          <a:p>
            <a:pPr algn="just">
              <a:lnSpc>
                <a:spcPct val="100000"/>
              </a:lnSpc>
              <a:spcBef>
                <a:spcPts val="2400"/>
              </a:spcBef>
            </a:pPr>
            <a:r>
              <a:rPr lang="it-IT" sz="2200" dirty="0" err="1">
                <a:latin typeface="Times New Roman" panose="02020603050405020304" pitchFamily="18" charset="0"/>
                <a:cs typeface="Times New Roman" panose="02020603050405020304" pitchFamily="18" charset="0"/>
              </a:rPr>
              <a:t>Bias</a:t>
            </a:r>
            <a:r>
              <a:rPr lang="it-IT" sz="2200" dirty="0">
                <a:latin typeface="Times New Roman" panose="02020603050405020304" pitchFamily="18" charset="0"/>
                <a:cs typeface="Times New Roman" panose="02020603050405020304" pitchFamily="18" charset="0"/>
              </a:rPr>
              <a:t>-T somma i due contributi e </a:t>
            </a:r>
            <a:r>
              <a:rPr lang="it-IT" sz="2200" dirty="0" err="1">
                <a:latin typeface="Times New Roman" panose="02020603050405020304" pitchFamily="18" charset="0"/>
                <a:cs typeface="Times New Roman" panose="02020603050405020304" pitchFamily="18" charset="0"/>
              </a:rPr>
              <a:t>splitta</a:t>
            </a:r>
            <a:r>
              <a:rPr lang="it-IT" sz="2200" dirty="0">
                <a:latin typeface="Times New Roman" panose="02020603050405020304" pitchFamily="18" charset="0"/>
                <a:cs typeface="Times New Roman" panose="02020603050405020304" pitchFamily="18" charset="0"/>
              </a:rPr>
              <a:t> il segnale</a:t>
            </a:r>
          </a:p>
          <a:p>
            <a:pPr algn="just">
              <a:lnSpc>
                <a:spcPct val="100000"/>
              </a:lnSpc>
              <a:spcBef>
                <a:spcPts val="2400"/>
              </a:spcBef>
            </a:pPr>
            <a:r>
              <a:rPr lang="it-IT" sz="2200" dirty="0">
                <a:latin typeface="Times New Roman" panose="02020603050405020304" pitchFamily="18" charset="0"/>
                <a:cs typeface="Times New Roman" panose="02020603050405020304" pitchFamily="18" charset="0"/>
              </a:rPr>
              <a:t>La sinusoide dopo aver attraversato il sensore ritorna al CMU sfasata</a:t>
            </a:r>
          </a:p>
          <a:p>
            <a:pPr algn="just">
              <a:lnSpc>
                <a:spcPct val="100000"/>
              </a:lnSpc>
              <a:spcBef>
                <a:spcPts val="2400"/>
              </a:spcBef>
            </a:pPr>
            <a:r>
              <a:rPr lang="it-IT" sz="2200" dirty="0">
                <a:latin typeface="Times New Roman" panose="02020603050405020304" pitchFamily="18" charset="0"/>
                <a:cs typeface="Times New Roman" panose="02020603050405020304" pitchFamily="18" charset="0"/>
              </a:rPr>
              <a:t>Ponte LCR ricava la capacità</a:t>
            </a:r>
          </a:p>
          <a:p>
            <a:pPr>
              <a:lnSpc>
                <a:spcPct val="100000"/>
              </a:lnSpc>
              <a:spcBef>
                <a:spcPts val="2400"/>
              </a:spcBef>
            </a:pPr>
            <a:endParaRPr lang="it-IT" sz="2000"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61162724-5FE7-47E0-87A3-7B1D3A0CEA47}"/>
              </a:ext>
            </a:extLst>
          </p:cNvPr>
          <p:cNvPicPr>
            <a:picLocks noChangeAspect="1"/>
          </p:cNvPicPr>
          <p:nvPr/>
        </p:nvPicPr>
        <p:blipFill>
          <a:blip r:embed="rId3"/>
          <a:stretch>
            <a:fillRect/>
          </a:stretch>
        </p:blipFill>
        <p:spPr>
          <a:xfrm>
            <a:off x="737281" y="1528367"/>
            <a:ext cx="2720926" cy="3538165"/>
          </a:xfrm>
          <a:prstGeom prst="rect">
            <a:avLst/>
          </a:prstGeom>
        </p:spPr>
      </p:pic>
      <p:pic>
        <p:nvPicPr>
          <p:cNvPr id="6" name="Immagine 5">
            <a:extLst>
              <a:ext uri="{FF2B5EF4-FFF2-40B4-BE49-F238E27FC236}">
                <a16:creationId xmlns:a16="http://schemas.microsoft.com/office/drawing/2014/main" id="{78BD02B5-576E-4246-B4FD-145C1C294C05}"/>
              </a:ext>
            </a:extLst>
          </p:cNvPr>
          <p:cNvPicPr>
            <a:picLocks noChangeAspect="1"/>
          </p:cNvPicPr>
          <p:nvPr/>
        </p:nvPicPr>
        <p:blipFill>
          <a:blip r:embed="rId4"/>
          <a:stretch>
            <a:fillRect/>
          </a:stretch>
        </p:blipFill>
        <p:spPr>
          <a:xfrm>
            <a:off x="570271" y="1325563"/>
            <a:ext cx="6867525" cy="5019675"/>
          </a:xfrm>
          <a:prstGeom prst="rect">
            <a:avLst/>
          </a:prstGeom>
        </p:spPr>
      </p:pic>
      <p:pic>
        <p:nvPicPr>
          <p:cNvPr id="5" name="Immagine 4">
            <a:extLst>
              <a:ext uri="{FF2B5EF4-FFF2-40B4-BE49-F238E27FC236}">
                <a16:creationId xmlns:a16="http://schemas.microsoft.com/office/drawing/2014/main" id="{5C73CC07-3FA7-4D28-AFB3-7D3E5B9A8120}"/>
              </a:ext>
            </a:extLst>
          </p:cNvPr>
          <p:cNvPicPr>
            <a:picLocks noChangeAspect="1"/>
          </p:cNvPicPr>
          <p:nvPr/>
        </p:nvPicPr>
        <p:blipFill>
          <a:blip r:embed="rId5"/>
          <a:stretch>
            <a:fillRect/>
          </a:stretch>
        </p:blipFill>
        <p:spPr>
          <a:xfrm>
            <a:off x="426011" y="4378628"/>
            <a:ext cx="6844776" cy="2307618"/>
          </a:xfrm>
          <a:prstGeom prst="rect">
            <a:avLst/>
          </a:prstGeom>
        </p:spPr>
      </p:pic>
      <p:sp>
        <p:nvSpPr>
          <p:cNvPr id="7" name="CasellaDiTesto 6">
            <a:extLst>
              <a:ext uri="{FF2B5EF4-FFF2-40B4-BE49-F238E27FC236}">
                <a16:creationId xmlns:a16="http://schemas.microsoft.com/office/drawing/2014/main" id="{E31312E2-FD9A-4E5C-8C6F-8EFE654D2A53}"/>
              </a:ext>
            </a:extLst>
          </p:cNvPr>
          <p:cNvSpPr txBox="1"/>
          <p:nvPr/>
        </p:nvSpPr>
        <p:spPr>
          <a:xfrm>
            <a:off x="2723934" y="3439551"/>
            <a:ext cx="1468546" cy="323165"/>
          </a:xfrm>
          <a:prstGeom prst="rect">
            <a:avLst/>
          </a:prstGeom>
          <a:noFill/>
        </p:spPr>
        <p:txBody>
          <a:bodyPr wrap="square" rtlCol="0">
            <a:spAutoFit/>
          </a:bodyPr>
          <a:lstStyle/>
          <a:p>
            <a:pPr marL="171450" indent="-171450">
              <a:buFont typeface="Arial" panose="020B0604020202020204" pitchFamily="34" charset="0"/>
              <a:buChar char="•"/>
            </a:pPr>
            <a:r>
              <a:rPr lang="it-IT" sz="1500" b="1" dirty="0"/>
              <a:t> Modulo CMU</a:t>
            </a:r>
          </a:p>
        </p:txBody>
      </p:sp>
      <p:sp>
        <p:nvSpPr>
          <p:cNvPr id="8" name="Segnaposto numero diapositiva 7">
            <a:extLst>
              <a:ext uri="{FF2B5EF4-FFF2-40B4-BE49-F238E27FC236}">
                <a16:creationId xmlns:a16="http://schemas.microsoft.com/office/drawing/2014/main" id="{F2FEDFBD-8958-4AF0-AAAE-ED2432D8B71F}"/>
              </a:ext>
            </a:extLst>
          </p:cNvPr>
          <p:cNvSpPr>
            <a:spLocks noGrp="1"/>
          </p:cNvSpPr>
          <p:nvPr>
            <p:ph type="sldNum" sz="quarter" idx="12"/>
          </p:nvPr>
        </p:nvSpPr>
        <p:spPr/>
        <p:txBody>
          <a:bodyPr/>
          <a:lstStyle/>
          <a:p>
            <a:fld id="{DF0038BB-7996-4D0C-B360-8AA8BD6ACC84}" type="slidenum">
              <a:rPr lang="it-IT" smtClean="0"/>
              <a:t>9</a:t>
            </a:fld>
            <a:endParaRPr lang="it-IT"/>
          </a:p>
        </p:txBody>
      </p:sp>
    </p:spTree>
    <p:extLst>
      <p:ext uri="{BB962C8B-B14F-4D97-AF65-F5344CB8AC3E}">
        <p14:creationId xmlns:p14="http://schemas.microsoft.com/office/powerpoint/2010/main" val="4001078610"/>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o">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TM04033919[[fn=Circuito]]</Template>
  <TotalTime>3666</TotalTime>
  <Words>3829</Words>
  <Application>Microsoft Office PowerPoint</Application>
  <PresentationFormat>Widescreen</PresentationFormat>
  <Paragraphs>199</Paragraphs>
  <Slides>18</Slides>
  <Notes>17</Notes>
  <HiddenSlides>2</HiddenSlides>
  <MMClips>0</MMClips>
  <ScaleCrop>false</ScaleCrop>
  <HeadingPairs>
    <vt:vector size="8" baseType="variant">
      <vt:variant>
        <vt:lpstr>Caratteri utilizzati</vt:lpstr>
      </vt:variant>
      <vt:variant>
        <vt:i4>6</vt:i4>
      </vt:variant>
      <vt:variant>
        <vt:lpstr>Tema</vt:lpstr>
      </vt:variant>
      <vt:variant>
        <vt:i4>2</vt:i4>
      </vt:variant>
      <vt:variant>
        <vt:lpstr>Server OLE incorporati</vt:lpstr>
      </vt:variant>
      <vt:variant>
        <vt:i4>1</vt:i4>
      </vt:variant>
      <vt:variant>
        <vt:lpstr>Titoli diapositive</vt:lpstr>
      </vt:variant>
      <vt:variant>
        <vt:i4>18</vt:i4>
      </vt:variant>
    </vt:vector>
  </HeadingPairs>
  <TitlesOfParts>
    <vt:vector size="27" baseType="lpstr">
      <vt:lpstr>Arial</vt:lpstr>
      <vt:lpstr>Calibri</vt:lpstr>
      <vt:lpstr>Calibri Light</vt:lpstr>
      <vt:lpstr>Cambria Math</vt:lpstr>
      <vt:lpstr>Garamond</vt:lpstr>
      <vt:lpstr>Times New Roman</vt:lpstr>
      <vt:lpstr>Tema di Office</vt:lpstr>
      <vt:lpstr>Organico</vt:lpstr>
      <vt:lpstr>Immagine bitmap</vt:lpstr>
      <vt:lpstr>Test sulla Resistenza alla Radiazione di Ultra Fast Silicon Detectors per il rivelatore di Timing di CMS</vt:lpstr>
      <vt:lpstr>La necessità di un Timing Detector nel rivelatore di CMS</vt:lpstr>
      <vt:lpstr>La sovrapposizione dei vertici</vt:lpstr>
      <vt:lpstr>UFSD: cosa sono e come funzionano</vt:lpstr>
      <vt:lpstr>Resistenza alla Radiazione</vt:lpstr>
      <vt:lpstr>Presentazione standard di PowerPoint</vt:lpstr>
      <vt:lpstr>Produzione UFSD2</vt:lpstr>
      <vt:lpstr>Setup Sperimentale: caratteristiche I(V)</vt:lpstr>
      <vt:lpstr>Setup Sperimentale: caratteristiche C(V)</vt:lpstr>
      <vt:lpstr>Setup Sperimentale</vt:lpstr>
      <vt:lpstr>Misure in Laboratorio</vt:lpstr>
      <vt:lpstr>Misure in laboratorio</vt:lpstr>
      <vt:lpstr>Confronto tra irraggiamento con protoni e con neutroni</vt:lpstr>
      <vt:lpstr>Confronto tra irraggiamento con protoni e con neutroni</vt:lpstr>
      <vt:lpstr>Misure di carica raccolta e di trapping</vt:lpstr>
      <vt:lpstr>Conclusioni</vt:lpstr>
      <vt:lpstr>Presentazione standard di PowerPoint</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sulla Resistenza alla Radiazione di Ultra Fast Silicon Detectors per il rivelatore di Timing di CMS</dc:title>
  <dc:creator>isabella sanna</dc:creator>
  <cp:lastModifiedBy>isabella sanna</cp:lastModifiedBy>
  <cp:revision>182</cp:revision>
  <dcterms:created xsi:type="dcterms:W3CDTF">2018-06-28T09:43:56Z</dcterms:created>
  <dcterms:modified xsi:type="dcterms:W3CDTF">2018-07-13T08:26:46Z</dcterms:modified>
</cp:coreProperties>
</file>