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32918400" cy="51206400"/>
  <p:notesSz cx="7772400" cy="10058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4"/>
    <p:restoredTop sz="94699"/>
  </p:normalViewPr>
  <p:slideViewPr>
    <p:cSldViewPr snapToGrid="0" showGuides="1">
      <p:cViewPr>
        <p:scale>
          <a:sx n="26" d="100"/>
          <a:sy n="26" d="100"/>
        </p:scale>
        <p:origin x="1168" y="-3416"/>
      </p:cViewPr>
      <p:guideLst>
        <p:guide orient="horz" pos="16128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colo/work/GruppoV_UFSD/Excel/Doping_profile_n++_G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Doping  distribution n++ electrode and Gain layer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57309891812145"/>
          <c:y val="0.13487044885999064"/>
          <c:w val="0.82766682244939593"/>
          <c:h val="0.72986540814342726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'Deep GL'!$A$6:$A$317</c:f>
              <c:numCache>
                <c:formatCode>General</c:formatCode>
                <c:ptCount val="312"/>
                <c:pt idx="0">
                  <c:v>1.47E-2</c:v>
                </c:pt>
                <c:pt idx="1">
                  <c:v>1.6E-2</c:v>
                </c:pt>
                <c:pt idx="2">
                  <c:v>1.7000000000000001E-2</c:v>
                </c:pt>
                <c:pt idx="3">
                  <c:v>1.7999999999999999E-2</c:v>
                </c:pt>
                <c:pt idx="4">
                  <c:v>1.9E-2</c:v>
                </c:pt>
                <c:pt idx="5">
                  <c:v>0.02</c:v>
                </c:pt>
                <c:pt idx="6">
                  <c:v>2.1000000000000001E-2</c:v>
                </c:pt>
                <c:pt idx="7">
                  <c:v>2.1999999999999999E-2</c:v>
                </c:pt>
                <c:pt idx="8">
                  <c:v>2.3E-2</c:v>
                </c:pt>
                <c:pt idx="9">
                  <c:v>2.4E-2</c:v>
                </c:pt>
                <c:pt idx="10">
                  <c:v>2.5000000000000001E-2</c:v>
                </c:pt>
                <c:pt idx="11">
                  <c:v>2.5999999999999999E-2</c:v>
                </c:pt>
                <c:pt idx="12">
                  <c:v>2.7E-2</c:v>
                </c:pt>
                <c:pt idx="13">
                  <c:v>2.8000000000000001E-2</c:v>
                </c:pt>
                <c:pt idx="14">
                  <c:v>2.9000000000000001E-2</c:v>
                </c:pt>
                <c:pt idx="15">
                  <c:v>0.03</c:v>
                </c:pt>
                <c:pt idx="16">
                  <c:v>3.1E-2</c:v>
                </c:pt>
                <c:pt idx="17">
                  <c:v>3.2000000000000001E-2</c:v>
                </c:pt>
                <c:pt idx="18">
                  <c:v>3.3000000000000002E-2</c:v>
                </c:pt>
                <c:pt idx="19">
                  <c:v>3.4000000000000002E-2</c:v>
                </c:pt>
                <c:pt idx="20">
                  <c:v>3.5000000000000003E-2</c:v>
                </c:pt>
                <c:pt idx="21">
                  <c:v>3.5999999999999997E-2</c:v>
                </c:pt>
                <c:pt idx="22">
                  <c:v>3.6999999999999998E-2</c:v>
                </c:pt>
                <c:pt idx="23">
                  <c:v>3.7999999999999999E-2</c:v>
                </c:pt>
                <c:pt idx="24">
                  <c:v>3.9E-2</c:v>
                </c:pt>
                <c:pt idx="25">
                  <c:v>0.04</c:v>
                </c:pt>
                <c:pt idx="26">
                  <c:v>4.1000000000000002E-2</c:v>
                </c:pt>
                <c:pt idx="27">
                  <c:v>4.2000000000000003E-2</c:v>
                </c:pt>
                <c:pt idx="28">
                  <c:v>4.2999999999999997E-2</c:v>
                </c:pt>
                <c:pt idx="29">
                  <c:v>4.3999999999999997E-2</c:v>
                </c:pt>
                <c:pt idx="30">
                  <c:v>4.4999999999999998E-2</c:v>
                </c:pt>
                <c:pt idx="31">
                  <c:v>4.5999999999999999E-2</c:v>
                </c:pt>
                <c:pt idx="32">
                  <c:v>4.7E-2</c:v>
                </c:pt>
                <c:pt idx="33">
                  <c:v>4.8000000000000001E-2</c:v>
                </c:pt>
                <c:pt idx="34">
                  <c:v>4.9000000000000002E-2</c:v>
                </c:pt>
                <c:pt idx="35">
                  <c:v>0.05</c:v>
                </c:pt>
                <c:pt idx="36">
                  <c:v>5.0999999999999997E-2</c:v>
                </c:pt>
                <c:pt idx="37">
                  <c:v>5.1999999999999998E-2</c:v>
                </c:pt>
                <c:pt idx="38">
                  <c:v>5.2999999999999999E-2</c:v>
                </c:pt>
                <c:pt idx="39">
                  <c:v>5.3999999999999999E-2</c:v>
                </c:pt>
                <c:pt idx="40">
                  <c:v>5.5E-2</c:v>
                </c:pt>
                <c:pt idx="41">
                  <c:v>5.6000000000000001E-2</c:v>
                </c:pt>
                <c:pt idx="42">
                  <c:v>5.7000000000000002E-2</c:v>
                </c:pt>
                <c:pt idx="43">
                  <c:v>5.8000000000000003E-2</c:v>
                </c:pt>
                <c:pt idx="44">
                  <c:v>5.8999999999999997E-2</c:v>
                </c:pt>
                <c:pt idx="45">
                  <c:v>0.06</c:v>
                </c:pt>
                <c:pt idx="46">
                  <c:v>6.0999999999999999E-2</c:v>
                </c:pt>
                <c:pt idx="47">
                  <c:v>6.2E-2</c:v>
                </c:pt>
                <c:pt idx="48">
                  <c:v>6.3E-2</c:v>
                </c:pt>
                <c:pt idx="49">
                  <c:v>6.4000000000000001E-2</c:v>
                </c:pt>
                <c:pt idx="50">
                  <c:v>6.5000000000000002E-2</c:v>
                </c:pt>
                <c:pt idx="51">
                  <c:v>6.6000000000000003E-2</c:v>
                </c:pt>
                <c:pt idx="52">
                  <c:v>6.7000000000000004E-2</c:v>
                </c:pt>
                <c:pt idx="53">
                  <c:v>6.8000000000000005E-2</c:v>
                </c:pt>
                <c:pt idx="54">
                  <c:v>6.9000000000000006E-2</c:v>
                </c:pt>
                <c:pt idx="55">
                  <c:v>7.0000000000000007E-2</c:v>
                </c:pt>
                <c:pt idx="56">
                  <c:v>7.0999999999999994E-2</c:v>
                </c:pt>
                <c:pt idx="57">
                  <c:v>7.1999999999999995E-2</c:v>
                </c:pt>
                <c:pt idx="58">
                  <c:v>7.2999999999999995E-2</c:v>
                </c:pt>
                <c:pt idx="59">
                  <c:v>7.3999999999999996E-2</c:v>
                </c:pt>
                <c:pt idx="60">
                  <c:v>7.4999999999999997E-2</c:v>
                </c:pt>
                <c:pt idx="61">
                  <c:v>7.5999999999999998E-2</c:v>
                </c:pt>
                <c:pt idx="62">
                  <c:v>7.6999999999999999E-2</c:v>
                </c:pt>
                <c:pt idx="63">
                  <c:v>7.8E-2</c:v>
                </c:pt>
                <c:pt idx="64">
                  <c:v>7.9000000000000001E-2</c:v>
                </c:pt>
                <c:pt idx="65">
                  <c:v>0.08</c:v>
                </c:pt>
                <c:pt idx="66">
                  <c:v>8.1000000000000003E-2</c:v>
                </c:pt>
                <c:pt idx="67">
                  <c:v>8.2000000000000003E-2</c:v>
                </c:pt>
                <c:pt idx="68">
                  <c:v>8.3000000000000004E-2</c:v>
                </c:pt>
                <c:pt idx="69">
                  <c:v>8.4000000000000005E-2</c:v>
                </c:pt>
                <c:pt idx="70">
                  <c:v>8.5000000000000006E-2</c:v>
                </c:pt>
                <c:pt idx="71">
                  <c:v>8.5999999999999993E-2</c:v>
                </c:pt>
                <c:pt idx="72">
                  <c:v>8.6999999999999994E-2</c:v>
                </c:pt>
                <c:pt idx="73">
                  <c:v>8.7999999999999995E-2</c:v>
                </c:pt>
                <c:pt idx="74">
                  <c:v>8.8999999999999996E-2</c:v>
                </c:pt>
                <c:pt idx="75">
                  <c:v>0.09</c:v>
                </c:pt>
                <c:pt idx="76">
                  <c:v>9.0999999999999998E-2</c:v>
                </c:pt>
                <c:pt idx="77">
                  <c:v>9.1999999999999998E-2</c:v>
                </c:pt>
                <c:pt idx="78">
                  <c:v>9.2999999999999999E-2</c:v>
                </c:pt>
                <c:pt idx="79">
                  <c:v>9.4E-2</c:v>
                </c:pt>
                <c:pt idx="80">
                  <c:v>9.5000000000000001E-2</c:v>
                </c:pt>
                <c:pt idx="81">
                  <c:v>9.6000000000000002E-2</c:v>
                </c:pt>
                <c:pt idx="82">
                  <c:v>9.7000000000000003E-2</c:v>
                </c:pt>
                <c:pt idx="83">
                  <c:v>9.8000000000000004E-2</c:v>
                </c:pt>
                <c:pt idx="84">
                  <c:v>9.9000000000000005E-2</c:v>
                </c:pt>
                <c:pt idx="85">
                  <c:v>0.1</c:v>
                </c:pt>
                <c:pt idx="86">
                  <c:v>0.10100000000000001</c:v>
                </c:pt>
                <c:pt idx="87">
                  <c:v>0.10199999999999999</c:v>
                </c:pt>
                <c:pt idx="88">
                  <c:v>0.1031</c:v>
                </c:pt>
                <c:pt idx="89">
                  <c:v>0.1042</c:v>
                </c:pt>
                <c:pt idx="90">
                  <c:v>0.1053</c:v>
                </c:pt>
                <c:pt idx="91">
                  <c:v>0.10639999999999999</c:v>
                </c:pt>
                <c:pt idx="92">
                  <c:v>0.1076</c:v>
                </c:pt>
                <c:pt idx="93">
                  <c:v>0.1089</c:v>
                </c:pt>
                <c:pt idx="94">
                  <c:v>0.1101</c:v>
                </c:pt>
                <c:pt idx="95">
                  <c:v>0.1114</c:v>
                </c:pt>
                <c:pt idx="96">
                  <c:v>0.1128</c:v>
                </c:pt>
                <c:pt idx="97">
                  <c:v>0.1142</c:v>
                </c:pt>
                <c:pt idx="98">
                  <c:v>0.11559999999999999</c:v>
                </c:pt>
                <c:pt idx="99">
                  <c:v>0.1171</c:v>
                </c:pt>
                <c:pt idx="100">
                  <c:v>0.1186</c:v>
                </c:pt>
                <c:pt idx="101">
                  <c:v>0.1202</c:v>
                </c:pt>
                <c:pt idx="102">
                  <c:v>0.12180000000000001</c:v>
                </c:pt>
                <c:pt idx="103">
                  <c:v>0.1234</c:v>
                </c:pt>
                <c:pt idx="104">
                  <c:v>0.12520000000000001</c:v>
                </c:pt>
                <c:pt idx="105">
                  <c:v>0.12690000000000001</c:v>
                </c:pt>
                <c:pt idx="106">
                  <c:v>0.1288</c:v>
                </c:pt>
                <c:pt idx="107">
                  <c:v>0.13059999999999999</c:v>
                </c:pt>
                <c:pt idx="108">
                  <c:v>0.1326</c:v>
                </c:pt>
                <c:pt idx="109">
                  <c:v>0.1346</c:v>
                </c:pt>
                <c:pt idx="110">
                  <c:v>0.1366</c:v>
                </c:pt>
                <c:pt idx="111">
                  <c:v>0.13880000000000001</c:v>
                </c:pt>
                <c:pt idx="112">
                  <c:v>0.1409</c:v>
                </c:pt>
                <c:pt idx="113">
                  <c:v>0.14319999999999999</c:v>
                </c:pt>
                <c:pt idx="114">
                  <c:v>0.14549999999999999</c:v>
                </c:pt>
                <c:pt idx="115">
                  <c:v>0.1479</c:v>
                </c:pt>
                <c:pt idx="116">
                  <c:v>0.15040000000000001</c:v>
                </c:pt>
                <c:pt idx="117">
                  <c:v>0.153</c:v>
                </c:pt>
                <c:pt idx="118">
                  <c:v>0.15559999999999999</c:v>
                </c:pt>
                <c:pt idx="119">
                  <c:v>0.1583</c:v>
                </c:pt>
                <c:pt idx="120">
                  <c:v>0.16109999999999999</c:v>
                </c:pt>
                <c:pt idx="121">
                  <c:v>0.16400000000000001</c:v>
                </c:pt>
                <c:pt idx="122">
                  <c:v>0.16689999999999999</c:v>
                </c:pt>
                <c:pt idx="123">
                  <c:v>0.17</c:v>
                </c:pt>
                <c:pt idx="124">
                  <c:v>0.1731</c:v>
                </c:pt>
                <c:pt idx="125">
                  <c:v>0.1764</c:v>
                </c:pt>
                <c:pt idx="126">
                  <c:v>0.1797</c:v>
                </c:pt>
                <c:pt idx="127">
                  <c:v>0.1832</c:v>
                </c:pt>
                <c:pt idx="128">
                  <c:v>0.18679999999999999</c:v>
                </c:pt>
                <c:pt idx="129">
                  <c:v>0.19040000000000001</c:v>
                </c:pt>
                <c:pt idx="130">
                  <c:v>0.19420000000000001</c:v>
                </c:pt>
                <c:pt idx="131">
                  <c:v>0.1981</c:v>
                </c:pt>
                <c:pt idx="132">
                  <c:v>0.2021</c:v>
                </c:pt>
                <c:pt idx="133">
                  <c:v>0.20630000000000001</c:v>
                </c:pt>
                <c:pt idx="134">
                  <c:v>0.21060000000000001</c:v>
                </c:pt>
                <c:pt idx="135">
                  <c:v>0.215</c:v>
                </c:pt>
                <c:pt idx="136">
                  <c:v>0.2195</c:v>
                </c:pt>
                <c:pt idx="137">
                  <c:v>0.22420000000000001</c:v>
                </c:pt>
                <c:pt idx="138">
                  <c:v>0.22900000000000001</c:v>
                </c:pt>
                <c:pt idx="139">
                  <c:v>0.23400000000000001</c:v>
                </c:pt>
                <c:pt idx="140">
                  <c:v>0.23910000000000001</c:v>
                </c:pt>
                <c:pt idx="141">
                  <c:v>0.24440000000000001</c:v>
                </c:pt>
                <c:pt idx="142">
                  <c:v>0.24990000000000001</c:v>
                </c:pt>
                <c:pt idx="143">
                  <c:v>0.2555</c:v>
                </c:pt>
                <c:pt idx="144">
                  <c:v>0.26129999999999998</c:v>
                </c:pt>
                <c:pt idx="145">
                  <c:v>0.26729999999999998</c:v>
                </c:pt>
                <c:pt idx="146">
                  <c:v>0.27339999999999998</c:v>
                </c:pt>
                <c:pt idx="147">
                  <c:v>0.27979999999999999</c:v>
                </c:pt>
                <c:pt idx="148">
                  <c:v>0.2863</c:v>
                </c:pt>
                <c:pt idx="149">
                  <c:v>0.29299999999999998</c:v>
                </c:pt>
                <c:pt idx="150">
                  <c:v>0.3</c:v>
                </c:pt>
                <c:pt idx="151">
                  <c:v>0.307</c:v>
                </c:pt>
                <c:pt idx="152">
                  <c:v>0.314</c:v>
                </c:pt>
                <c:pt idx="153">
                  <c:v>0.32100000000000001</c:v>
                </c:pt>
                <c:pt idx="154">
                  <c:v>0.3281</c:v>
                </c:pt>
                <c:pt idx="155">
                  <c:v>0.3352</c:v>
                </c:pt>
                <c:pt idx="156">
                  <c:v>0.34229999999999999</c:v>
                </c:pt>
                <c:pt idx="157">
                  <c:v>0.34939999999999999</c:v>
                </c:pt>
                <c:pt idx="158">
                  <c:v>0.35649999999999998</c:v>
                </c:pt>
                <c:pt idx="159">
                  <c:v>0.36370000000000002</c:v>
                </c:pt>
                <c:pt idx="160">
                  <c:v>0.37090000000000001</c:v>
                </c:pt>
                <c:pt idx="161">
                  <c:v>0.37809999999999999</c:v>
                </c:pt>
                <c:pt idx="162">
                  <c:v>0.38529999999999998</c:v>
                </c:pt>
                <c:pt idx="163">
                  <c:v>0.39250000000000002</c:v>
                </c:pt>
                <c:pt idx="164">
                  <c:v>0.39979999999999999</c:v>
                </c:pt>
                <c:pt idx="165">
                  <c:v>0.40710000000000002</c:v>
                </c:pt>
                <c:pt idx="166">
                  <c:v>0.41439999999999999</c:v>
                </c:pt>
                <c:pt idx="167">
                  <c:v>0.42170000000000002</c:v>
                </c:pt>
                <c:pt idx="168">
                  <c:v>0.42909999999999998</c:v>
                </c:pt>
                <c:pt idx="169">
                  <c:v>0.43640000000000001</c:v>
                </c:pt>
                <c:pt idx="170">
                  <c:v>0.44379999999999997</c:v>
                </c:pt>
                <c:pt idx="171">
                  <c:v>0.45129999999999998</c:v>
                </c:pt>
                <c:pt idx="172">
                  <c:v>0.4587</c:v>
                </c:pt>
                <c:pt idx="173">
                  <c:v>0.46610000000000001</c:v>
                </c:pt>
                <c:pt idx="174">
                  <c:v>0.47360000000000002</c:v>
                </c:pt>
                <c:pt idx="175">
                  <c:v>0.48110000000000003</c:v>
                </c:pt>
                <c:pt idx="176">
                  <c:v>0.48859999999999998</c:v>
                </c:pt>
                <c:pt idx="177">
                  <c:v>0.49619999999999997</c:v>
                </c:pt>
                <c:pt idx="178">
                  <c:v>0.50370000000000004</c:v>
                </c:pt>
                <c:pt idx="179">
                  <c:v>0.51129999999999998</c:v>
                </c:pt>
                <c:pt idx="180">
                  <c:v>0.51890000000000003</c:v>
                </c:pt>
                <c:pt idx="181">
                  <c:v>0.52659999999999996</c:v>
                </c:pt>
                <c:pt idx="182">
                  <c:v>0.53420000000000001</c:v>
                </c:pt>
                <c:pt idx="183">
                  <c:v>0.54190000000000005</c:v>
                </c:pt>
                <c:pt idx="184">
                  <c:v>0.54959999999999998</c:v>
                </c:pt>
                <c:pt idx="185">
                  <c:v>0.55730000000000002</c:v>
                </c:pt>
                <c:pt idx="186">
                  <c:v>0.56499999999999995</c:v>
                </c:pt>
                <c:pt idx="187">
                  <c:v>0.57279999999999998</c:v>
                </c:pt>
                <c:pt idx="188">
                  <c:v>0.5806</c:v>
                </c:pt>
                <c:pt idx="189">
                  <c:v>0.58840000000000003</c:v>
                </c:pt>
                <c:pt idx="190">
                  <c:v>0.59619999999999995</c:v>
                </c:pt>
                <c:pt idx="191">
                  <c:v>0.60409999999999997</c:v>
                </c:pt>
                <c:pt idx="192">
                  <c:v>0.61199999999999999</c:v>
                </c:pt>
                <c:pt idx="193">
                  <c:v>0.61990000000000001</c:v>
                </c:pt>
                <c:pt idx="194">
                  <c:v>0.62780000000000002</c:v>
                </c:pt>
                <c:pt idx="195">
                  <c:v>0.63570000000000004</c:v>
                </c:pt>
                <c:pt idx="196">
                  <c:v>0.64370000000000005</c:v>
                </c:pt>
                <c:pt idx="197">
                  <c:v>0.65169999999999995</c:v>
                </c:pt>
                <c:pt idx="198">
                  <c:v>0.65969999999999995</c:v>
                </c:pt>
                <c:pt idx="199">
                  <c:v>0.66769999999999996</c:v>
                </c:pt>
                <c:pt idx="200">
                  <c:v>0.67579999999999996</c:v>
                </c:pt>
                <c:pt idx="201">
                  <c:v>0.68389999999999995</c:v>
                </c:pt>
                <c:pt idx="202">
                  <c:v>0.69199999999999995</c:v>
                </c:pt>
                <c:pt idx="203">
                  <c:v>0.70009999999999994</c:v>
                </c:pt>
                <c:pt idx="204">
                  <c:v>0.70830000000000004</c:v>
                </c:pt>
                <c:pt idx="205">
                  <c:v>0.71650000000000003</c:v>
                </c:pt>
                <c:pt idx="206">
                  <c:v>0.72470000000000001</c:v>
                </c:pt>
                <c:pt idx="207">
                  <c:v>0.7329</c:v>
                </c:pt>
                <c:pt idx="208">
                  <c:v>0.74109999999999998</c:v>
                </c:pt>
                <c:pt idx="209">
                  <c:v>0.74939999999999996</c:v>
                </c:pt>
                <c:pt idx="210">
                  <c:v>0.75770000000000004</c:v>
                </c:pt>
                <c:pt idx="211">
                  <c:v>0.76600000000000001</c:v>
                </c:pt>
                <c:pt idx="212">
                  <c:v>0.77439999999999998</c:v>
                </c:pt>
                <c:pt idx="213">
                  <c:v>0.78269999999999995</c:v>
                </c:pt>
                <c:pt idx="214">
                  <c:v>0.79110000000000003</c:v>
                </c:pt>
                <c:pt idx="215">
                  <c:v>0.79949999999999999</c:v>
                </c:pt>
                <c:pt idx="216">
                  <c:v>0.80800000000000005</c:v>
                </c:pt>
                <c:pt idx="217">
                  <c:v>0.81640000000000001</c:v>
                </c:pt>
                <c:pt idx="218">
                  <c:v>0.82489999999999997</c:v>
                </c:pt>
                <c:pt idx="219">
                  <c:v>0.83350000000000002</c:v>
                </c:pt>
                <c:pt idx="220">
                  <c:v>0.84199999999999997</c:v>
                </c:pt>
                <c:pt idx="221">
                  <c:v>0.85060000000000002</c:v>
                </c:pt>
                <c:pt idx="222">
                  <c:v>0.85909999999999997</c:v>
                </c:pt>
                <c:pt idx="223">
                  <c:v>0.86780000000000002</c:v>
                </c:pt>
                <c:pt idx="224">
                  <c:v>0.87639999999999996</c:v>
                </c:pt>
                <c:pt idx="225">
                  <c:v>0.8851</c:v>
                </c:pt>
                <c:pt idx="226">
                  <c:v>0.89380000000000004</c:v>
                </c:pt>
                <c:pt idx="227">
                  <c:v>0.90249999999999997</c:v>
                </c:pt>
                <c:pt idx="228">
                  <c:v>0.91120000000000001</c:v>
                </c:pt>
                <c:pt idx="229">
                  <c:v>0.92</c:v>
                </c:pt>
                <c:pt idx="230">
                  <c:v>0.92879999999999996</c:v>
                </c:pt>
                <c:pt idx="231">
                  <c:v>0.93759999999999999</c:v>
                </c:pt>
                <c:pt idx="232">
                  <c:v>0.94640000000000002</c:v>
                </c:pt>
                <c:pt idx="233">
                  <c:v>0.95530000000000004</c:v>
                </c:pt>
                <c:pt idx="234">
                  <c:v>0.96419999999999995</c:v>
                </c:pt>
                <c:pt idx="235">
                  <c:v>0.97309999999999997</c:v>
                </c:pt>
                <c:pt idx="236">
                  <c:v>0.98199999999999998</c:v>
                </c:pt>
                <c:pt idx="237">
                  <c:v>0.99099999999999999</c:v>
                </c:pt>
                <c:pt idx="238">
                  <c:v>1</c:v>
                </c:pt>
                <c:pt idx="239">
                  <c:v>1.0089999999999999</c:v>
                </c:pt>
                <c:pt idx="240">
                  <c:v>1.0181</c:v>
                </c:pt>
                <c:pt idx="241">
                  <c:v>1.0273000000000001</c:v>
                </c:pt>
                <c:pt idx="242">
                  <c:v>1.0367</c:v>
                </c:pt>
                <c:pt idx="243">
                  <c:v>1.0463</c:v>
                </c:pt>
                <c:pt idx="244">
                  <c:v>1.056</c:v>
                </c:pt>
                <c:pt idx="245">
                  <c:v>1.0658000000000001</c:v>
                </c:pt>
                <c:pt idx="246">
                  <c:v>1.0758000000000001</c:v>
                </c:pt>
                <c:pt idx="247">
                  <c:v>1.0859000000000001</c:v>
                </c:pt>
                <c:pt idx="248">
                  <c:v>1.0962000000000001</c:v>
                </c:pt>
                <c:pt idx="249">
                  <c:v>1.1067</c:v>
                </c:pt>
                <c:pt idx="250">
                  <c:v>1.1173</c:v>
                </c:pt>
                <c:pt idx="251">
                  <c:v>1.1281000000000001</c:v>
                </c:pt>
                <c:pt idx="252">
                  <c:v>1.139</c:v>
                </c:pt>
                <c:pt idx="253">
                  <c:v>1.1500999999999999</c:v>
                </c:pt>
                <c:pt idx="254">
                  <c:v>1.1614</c:v>
                </c:pt>
                <c:pt idx="255">
                  <c:v>1.1729000000000001</c:v>
                </c:pt>
                <c:pt idx="256">
                  <c:v>1.1845000000000001</c:v>
                </c:pt>
                <c:pt idx="257">
                  <c:v>1.1962999999999999</c:v>
                </c:pt>
                <c:pt idx="258">
                  <c:v>1.2082999999999999</c:v>
                </c:pt>
                <c:pt idx="259">
                  <c:v>1.2204999999999999</c:v>
                </c:pt>
                <c:pt idx="260">
                  <c:v>1.2327999999999999</c:v>
                </c:pt>
                <c:pt idx="261">
                  <c:v>1.2454000000000001</c:v>
                </c:pt>
                <c:pt idx="262">
                  <c:v>1.2582</c:v>
                </c:pt>
                <c:pt idx="263">
                  <c:v>1.2710999999999999</c:v>
                </c:pt>
                <c:pt idx="264">
                  <c:v>1.2842</c:v>
                </c:pt>
                <c:pt idx="265">
                  <c:v>1.2976000000000001</c:v>
                </c:pt>
                <c:pt idx="266">
                  <c:v>1.3111999999999999</c:v>
                </c:pt>
                <c:pt idx="267">
                  <c:v>1.3249</c:v>
                </c:pt>
                <c:pt idx="268">
                  <c:v>1.3389</c:v>
                </c:pt>
                <c:pt idx="269">
                  <c:v>1.3531</c:v>
                </c:pt>
                <c:pt idx="270">
                  <c:v>1.3674999999999999</c:v>
                </c:pt>
                <c:pt idx="271">
                  <c:v>1.3821000000000001</c:v>
                </c:pt>
                <c:pt idx="272">
                  <c:v>1.397</c:v>
                </c:pt>
                <c:pt idx="273">
                  <c:v>1.4119999999999999</c:v>
                </c:pt>
                <c:pt idx="274">
                  <c:v>1.4274</c:v>
                </c:pt>
                <c:pt idx="275">
                  <c:v>1.4429000000000001</c:v>
                </c:pt>
                <c:pt idx="276">
                  <c:v>1.4587000000000001</c:v>
                </c:pt>
                <c:pt idx="277">
                  <c:v>1.4746999999999999</c:v>
                </c:pt>
                <c:pt idx="278">
                  <c:v>1.4910000000000001</c:v>
                </c:pt>
                <c:pt idx="279">
                  <c:v>1.5075000000000001</c:v>
                </c:pt>
                <c:pt idx="280">
                  <c:v>1.5243</c:v>
                </c:pt>
                <c:pt idx="281">
                  <c:v>1.5414000000000001</c:v>
                </c:pt>
                <c:pt idx="282">
                  <c:v>1.5587</c:v>
                </c:pt>
                <c:pt idx="283">
                  <c:v>1.5763</c:v>
                </c:pt>
                <c:pt idx="284">
                  <c:v>1.5941000000000001</c:v>
                </c:pt>
                <c:pt idx="285">
                  <c:v>1.6122000000000001</c:v>
                </c:pt>
                <c:pt idx="286">
                  <c:v>1.6306</c:v>
                </c:pt>
                <c:pt idx="287">
                  <c:v>1.6493</c:v>
                </c:pt>
                <c:pt idx="288">
                  <c:v>1.6682999999999999</c:v>
                </c:pt>
                <c:pt idx="289">
                  <c:v>1.6875</c:v>
                </c:pt>
                <c:pt idx="290">
                  <c:v>1.7071000000000001</c:v>
                </c:pt>
                <c:pt idx="291">
                  <c:v>1.7269000000000001</c:v>
                </c:pt>
                <c:pt idx="292">
                  <c:v>1.7471000000000001</c:v>
                </c:pt>
                <c:pt idx="293">
                  <c:v>1.7675000000000001</c:v>
                </c:pt>
                <c:pt idx="294">
                  <c:v>1.7883</c:v>
                </c:pt>
                <c:pt idx="295">
                  <c:v>1.8093999999999999</c:v>
                </c:pt>
                <c:pt idx="296">
                  <c:v>1.8309</c:v>
                </c:pt>
                <c:pt idx="297">
                  <c:v>1.8526</c:v>
                </c:pt>
                <c:pt idx="298">
                  <c:v>1.8747</c:v>
                </c:pt>
                <c:pt idx="299">
                  <c:v>1.8972</c:v>
                </c:pt>
                <c:pt idx="300">
                  <c:v>1.9198999999999999</c:v>
                </c:pt>
                <c:pt idx="301">
                  <c:v>1.9431</c:v>
                </c:pt>
                <c:pt idx="302">
                  <c:v>1.9665999999999999</c:v>
                </c:pt>
                <c:pt idx="303">
                  <c:v>1.9903999999999999</c:v>
                </c:pt>
                <c:pt idx="304">
                  <c:v>2.0146000000000002</c:v>
                </c:pt>
                <c:pt idx="305">
                  <c:v>2.0392000000000001</c:v>
                </c:pt>
                <c:pt idx="306">
                  <c:v>2.0642</c:v>
                </c:pt>
                <c:pt idx="307">
                  <c:v>2.0895000000000001</c:v>
                </c:pt>
                <c:pt idx="308">
                  <c:v>2.1153</c:v>
                </c:pt>
                <c:pt idx="309">
                  <c:v>2.1414</c:v>
                </c:pt>
                <c:pt idx="310">
                  <c:v>2.1680000000000001</c:v>
                </c:pt>
                <c:pt idx="311">
                  <c:v>2.1949000000000001</c:v>
                </c:pt>
              </c:numCache>
            </c:numRef>
          </c:xVal>
          <c:yVal>
            <c:numRef>
              <c:f>'Deep GL'!$B$6:$B$317</c:f>
              <c:numCache>
                <c:formatCode>0.00E+00</c:formatCode>
                <c:ptCount val="312"/>
                <c:pt idx="0">
                  <c:v>3.8066E+19</c:v>
                </c:pt>
                <c:pt idx="1">
                  <c:v>3.7935E+19</c:v>
                </c:pt>
                <c:pt idx="2">
                  <c:v>3.7828E+19</c:v>
                </c:pt>
                <c:pt idx="3">
                  <c:v>3.772E+19</c:v>
                </c:pt>
                <c:pt idx="4">
                  <c:v>3.761E+19</c:v>
                </c:pt>
                <c:pt idx="5">
                  <c:v>3.7498E+19</c:v>
                </c:pt>
                <c:pt idx="6">
                  <c:v>3.7384E+19</c:v>
                </c:pt>
                <c:pt idx="7">
                  <c:v>3.7268E+19</c:v>
                </c:pt>
                <c:pt idx="8">
                  <c:v>3.715E+19</c:v>
                </c:pt>
                <c:pt idx="9">
                  <c:v>3.703E+19</c:v>
                </c:pt>
                <c:pt idx="10">
                  <c:v>3.6908E+19</c:v>
                </c:pt>
                <c:pt idx="11">
                  <c:v>3.6784E+19</c:v>
                </c:pt>
                <c:pt idx="12">
                  <c:v>3.6658E+19</c:v>
                </c:pt>
                <c:pt idx="13">
                  <c:v>3.653E+19</c:v>
                </c:pt>
                <c:pt idx="14">
                  <c:v>3.64E+19</c:v>
                </c:pt>
                <c:pt idx="15">
                  <c:v>3.6267E+19</c:v>
                </c:pt>
                <c:pt idx="16">
                  <c:v>3.6133E+19</c:v>
                </c:pt>
                <c:pt idx="17">
                  <c:v>3.5997E+19</c:v>
                </c:pt>
                <c:pt idx="18">
                  <c:v>3.5859E+19</c:v>
                </c:pt>
                <c:pt idx="19">
                  <c:v>3.5719E+19</c:v>
                </c:pt>
                <c:pt idx="20">
                  <c:v>3.5577E+19</c:v>
                </c:pt>
                <c:pt idx="21">
                  <c:v>3.5433E+19</c:v>
                </c:pt>
                <c:pt idx="22">
                  <c:v>3.5287E+19</c:v>
                </c:pt>
                <c:pt idx="23">
                  <c:v>3.5138E+19</c:v>
                </c:pt>
                <c:pt idx="24">
                  <c:v>3.4988E+19</c:v>
                </c:pt>
                <c:pt idx="25">
                  <c:v>3.4836E+19</c:v>
                </c:pt>
                <c:pt idx="26">
                  <c:v>3.4682E+19</c:v>
                </c:pt>
                <c:pt idx="27">
                  <c:v>3.4526E+19</c:v>
                </c:pt>
                <c:pt idx="28">
                  <c:v>3.4368E+19</c:v>
                </c:pt>
                <c:pt idx="29">
                  <c:v>3.4207E+19</c:v>
                </c:pt>
                <c:pt idx="30">
                  <c:v>3.4045E+19</c:v>
                </c:pt>
                <c:pt idx="31">
                  <c:v>3.3881E+19</c:v>
                </c:pt>
                <c:pt idx="32">
                  <c:v>3.3715E+19</c:v>
                </c:pt>
                <c:pt idx="33">
                  <c:v>3.3547E+19</c:v>
                </c:pt>
                <c:pt idx="34">
                  <c:v>3.3377E+19</c:v>
                </c:pt>
                <c:pt idx="35">
                  <c:v>3.3205E+19</c:v>
                </c:pt>
                <c:pt idx="36">
                  <c:v>3.3031E+19</c:v>
                </c:pt>
                <c:pt idx="37">
                  <c:v>3.2854E+19</c:v>
                </c:pt>
                <c:pt idx="38">
                  <c:v>3.2676E+19</c:v>
                </c:pt>
                <c:pt idx="39">
                  <c:v>3.2496E+19</c:v>
                </c:pt>
                <c:pt idx="40">
                  <c:v>3.2314E+19</c:v>
                </c:pt>
                <c:pt idx="41">
                  <c:v>3.213E+19</c:v>
                </c:pt>
                <c:pt idx="42">
                  <c:v>3.1944E+19</c:v>
                </c:pt>
                <c:pt idx="43">
                  <c:v>3.1756E+19</c:v>
                </c:pt>
                <c:pt idx="44">
                  <c:v>3.1567E+19</c:v>
                </c:pt>
                <c:pt idx="45">
                  <c:v>3.1375E+19</c:v>
                </c:pt>
                <c:pt idx="46">
                  <c:v>3.1181E+19</c:v>
                </c:pt>
                <c:pt idx="47">
                  <c:v>3.0985E+19</c:v>
                </c:pt>
                <c:pt idx="48">
                  <c:v>3.0788E+19</c:v>
                </c:pt>
                <c:pt idx="49">
                  <c:v>3.0588E+19</c:v>
                </c:pt>
                <c:pt idx="50">
                  <c:v>3.0386E+19</c:v>
                </c:pt>
                <c:pt idx="51">
                  <c:v>3.0183E+19</c:v>
                </c:pt>
                <c:pt idx="52">
                  <c:v>2.9978E+19</c:v>
                </c:pt>
                <c:pt idx="53">
                  <c:v>2.977E+19</c:v>
                </c:pt>
                <c:pt idx="54">
                  <c:v>2.9561E+19</c:v>
                </c:pt>
                <c:pt idx="55">
                  <c:v>2.935E+19</c:v>
                </c:pt>
                <c:pt idx="56">
                  <c:v>2.9137E+19</c:v>
                </c:pt>
                <c:pt idx="57">
                  <c:v>2.8922E+19</c:v>
                </c:pt>
                <c:pt idx="58">
                  <c:v>2.8705E+19</c:v>
                </c:pt>
                <c:pt idx="59">
                  <c:v>2.8486E+19</c:v>
                </c:pt>
                <c:pt idx="60">
                  <c:v>2.8266E+19</c:v>
                </c:pt>
                <c:pt idx="61">
                  <c:v>2.8043E+19</c:v>
                </c:pt>
                <c:pt idx="62">
                  <c:v>2.7819E+19</c:v>
                </c:pt>
                <c:pt idx="63">
                  <c:v>2.7593E+19</c:v>
                </c:pt>
                <c:pt idx="64">
                  <c:v>2.7365E+19</c:v>
                </c:pt>
                <c:pt idx="65">
                  <c:v>2.7135E+19</c:v>
                </c:pt>
                <c:pt idx="66">
                  <c:v>2.6904E+19</c:v>
                </c:pt>
                <c:pt idx="67">
                  <c:v>2.667E+19</c:v>
                </c:pt>
                <c:pt idx="68">
                  <c:v>2.6435E+19</c:v>
                </c:pt>
                <c:pt idx="69">
                  <c:v>2.6198E+19</c:v>
                </c:pt>
                <c:pt idx="70">
                  <c:v>2.5959E+19</c:v>
                </c:pt>
                <c:pt idx="71">
                  <c:v>2.5718E+19</c:v>
                </c:pt>
                <c:pt idx="72">
                  <c:v>2.5476E+19</c:v>
                </c:pt>
                <c:pt idx="73">
                  <c:v>2.5232E+19</c:v>
                </c:pt>
                <c:pt idx="74">
                  <c:v>2.4986E+19</c:v>
                </c:pt>
                <c:pt idx="75">
                  <c:v>2.4738E+19</c:v>
                </c:pt>
                <c:pt idx="76">
                  <c:v>2.4489E+19</c:v>
                </c:pt>
                <c:pt idx="77">
                  <c:v>2.4238E+19</c:v>
                </c:pt>
                <c:pt idx="78">
                  <c:v>2.3985E+19</c:v>
                </c:pt>
                <c:pt idx="79">
                  <c:v>2.3731E+19</c:v>
                </c:pt>
                <c:pt idx="80">
                  <c:v>2.3474E+19</c:v>
                </c:pt>
                <c:pt idx="81">
                  <c:v>2.3217E+19</c:v>
                </c:pt>
                <c:pt idx="82">
                  <c:v>2.2957E+19</c:v>
                </c:pt>
                <c:pt idx="83">
                  <c:v>2.2696E+19</c:v>
                </c:pt>
                <c:pt idx="84">
                  <c:v>2.2434E+19</c:v>
                </c:pt>
                <c:pt idx="85">
                  <c:v>2.2169E+19</c:v>
                </c:pt>
                <c:pt idx="86">
                  <c:v>2.1905E+19</c:v>
                </c:pt>
                <c:pt idx="87">
                  <c:v>2.1632E+19</c:v>
                </c:pt>
                <c:pt idx="88">
                  <c:v>2.1348E+19</c:v>
                </c:pt>
                <c:pt idx="89">
                  <c:v>2.1053E+19</c:v>
                </c:pt>
                <c:pt idx="90">
                  <c:v>2.0748E+19</c:v>
                </c:pt>
                <c:pt idx="91">
                  <c:v>2.0431E+19</c:v>
                </c:pt>
                <c:pt idx="92">
                  <c:v>2.0103E+19</c:v>
                </c:pt>
                <c:pt idx="93">
                  <c:v>1.9762E+19</c:v>
                </c:pt>
                <c:pt idx="94">
                  <c:v>1.9408E+19</c:v>
                </c:pt>
                <c:pt idx="95">
                  <c:v>1.9042E+19</c:v>
                </c:pt>
                <c:pt idx="96">
                  <c:v>1.8661E+19</c:v>
                </c:pt>
                <c:pt idx="97">
                  <c:v>1.8267E+19</c:v>
                </c:pt>
                <c:pt idx="98">
                  <c:v>1.7858E+19</c:v>
                </c:pt>
                <c:pt idx="99">
                  <c:v>1.7433E+19</c:v>
                </c:pt>
                <c:pt idx="100">
                  <c:v>1.6993E+19</c:v>
                </c:pt>
                <c:pt idx="101">
                  <c:v>1.6537E+19</c:v>
                </c:pt>
                <c:pt idx="102">
                  <c:v>1.6064E+19</c:v>
                </c:pt>
                <c:pt idx="103">
                  <c:v>1.5573E+19</c:v>
                </c:pt>
                <c:pt idx="104">
                  <c:v>1.5065E+19</c:v>
                </c:pt>
                <c:pt idx="105">
                  <c:v>1.4539E+19</c:v>
                </c:pt>
                <c:pt idx="106">
                  <c:v>1.3995E+19</c:v>
                </c:pt>
                <c:pt idx="107">
                  <c:v>1.3431E+19</c:v>
                </c:pt>
                <c:pt idx="108">
                  <c:v>1.2849E+19</c:v>
                </c:pt>
                <c:pt idx="109">
                  <c:v>1.2248E+19</c:v>
                </c:pt>
                <c:pt idx="110">
                  <c:v>1.1627E+19</c:v>
                </c:pt>
                <c:pt idx="111">
                  <c:v>1.0988E+19</c:v>
                </c:pt>
                <c:pt idx="112">
                  <c:v>1.033E+19</c:v>
                </c:pt>
                <c:pt idx="113">
                  <c:v>9.6556E+18</c:v>
                </c:pt>
                <c:pt idx="114">
                  <c:v>8.9651E+18</c:v>
                </c:pt>
                <c:pt idx="115">
                  <c:v>8.2611E+18</c:v>
                </c:pt>
                <c:pt idx="116">
                  <c:v>7.5463E+18</c:v>
                </c:pt>
                <c:pt idx="117">
                  <c:v>6.8248E+18</c:v>
                </c:pt>
                <c:pt idx="118">
                  <c:v>6.1018E+18</c:v>
                </c:pt>
                <c:pt idx="119">
                  <c:v>5.3841E+18</c:v>
                </c:pt>
                <c:pt idx="120">
                  <c:v>4.6802E+18</c:v>
                </c:pt>
                <c:pt idx="121">
                  <c:v>4.0001E+18</c:v>
                </c:pt>
                <c:pt idx="122">
                  <c:v>3.3553E+18</c:v>
                </c:pt>
                <c:pt idx="123">
                  <c:v>2.7578E+18</c:v>
                </c:pt>
                <c:pt idx="124">
                  <c:v>2.2186E+18</c:v>
                </c:pt>
                <c:pt idx="125">
                  <c:v>1.7468E+18</c:v>
                </c:pt>
                <c:pt idx="126">
                  <c:v>1.3472E+18</c:v>
                </c:pt>
                <c:pt idx="127">
                  <c:v>1.0203E+18</c:v>
                </c:pt>
                <c:pt idx="128">
                  <c:v>7.6172E+17</c:v>
                </c:pt>
                <c:pt idx="129">
                  <c:v>5.6377E+17</c:v>
                </c:pt>
                <c:pt idx="130">
                  <c:v>4.1655E+17</c:v>
                </c:pt>
                <c:pt idx="131">
                  <c:v>3.0976E+17</c:v>
                </c:pt>
                <c:pt idx="132">
                  <c:v>2.3379E+17</c:v>
                </c:pt>
                <c:pt idx="133">
                  <c:v>1.8044E+17</c:v>
                </c:pt>
                <c:pt idx="134">
                  <c:v>1.432E+17</c:v>
                </c:pt>
                <c:pt idx="135">
                  <c:v>1.1711E+17</c:v>
                </c:pt>
                <c:pt idx="136">
                  <c:v>9.8609E+16</c:v>
                </c:pt>
                <c:pt idx="137">
                  <c:v>8.5201E+16</c:v>
                </c:pt>
                <c:pt idx="138">
                  <c:v>7.5198E+16</c:v>
                </c:pt>
                <c:pt idx="139">
                  <c:v>6.7484E+16</c:v>
                </c:pt>
                <c:pt idx="140">
                  <c:v>6.1332E+16</c:v>
                </c:pt>
                <c:pt idx="141">
                  <c:v>5.6272E+16</c:v>
                </c:pt>
                <c:pt idx="142">
                  <c:v>5.1998E+16</c:v>
                </c:pt>
                <c:pt idx="143">
                  <c:v>4.8309E+16</c:v>
                </c:pt>
                <c:pt idx="144">
                  <c:v>4.5069E+16</c:v>
                </c:pt>
                <c:pt idx="145">
                  <c:v>4.2181E+16</c:v>
                </c:pt>
                <c:pt idx="146">
                  <c:v>3.9574E+16</c:v>
                </c:pt>
                <c:pt idx="147">
                  <c:v>3.7194E+16</c:v>
                </c:pt>
                <c:pt idx="148">
                  <c:v>3.4999E+16</c:v>
                </c:pt>
                <c:pt idx="149">
                  <c:v>3.2957E+16</c:v>
                </c:pt>
                <c:pt idx="150">
                  <c:v>3.104E+16</c:v>
                </c:pt>
                <c:pt idx="151">
                  <c:v>2.927E+16</c:v>
                </c:pt>
                <c:pt idx="152">
                  <c:v>2.7628E+16</c:v>
                </c:pt>
                <c:pt idx="153">
                  <c:v>2.6094E+16</c:v>
                </c:pt>
                <c:pt idx="154">
                  <c:v>2.4654E+16</c:v>
                </c:pt>
                <c:pt idx="155">
                  <c:v>2.3297E+16</c:v>
                </c:pt>
                <c:pt idx="156">
                  <c:v>2.2013E+16</c:v>
                </c:pt>
                <c:pt idx="157">
                  <c:v>2.0796E+16</c:v>
                </c:pt>
                <c:pt idx="158">
                  <c:v>1.9641E+16</c:v>
                </c:pt>
                <c:pt idx="159">
                  <c:v>1.8543E+16</c:v>
                </c:pt>
                <c:pt idx="160">
                  <c:v>1.7498E+16</c:v>
                </c:pt>
                <c:pt idx="161">
                  <c:v>1.6504E+16</c:v>
                </c:pt>
                <c:pt idx="162">
                  <c:v>1.5558E+16</c:v>
                </c:pt>
                <c:pt idx="163">
                  <c:v>1.4657E+16</c:v>
                </c:pt>
                <c:pt idx="164">
                  <c:v>1.38E+16</c:v>
                </c:pt>
                <c:pt idx="165">
                  <c:v>1.2985E+16</c:v>
                </c:pt>
                <c:pt idx="166">
                  <c:v>1.2211E+16</c:v>
                </c:pt>
                <c:pt idx="167">
                  <c:v>1.1475E+16</c:v>
                </c:pt>
                <c:pt idx="168">
                  <c:v>1.0776E+16</c:v>
                </c:pt>
                <c:pt idx="169">
                  <c:v>1.0113E+16</c:v>
                </c:pt>
                <c:pt idx="170">
                  <c:v>9485200000000000</c:v>
                </c:pt>
                <c:pt idx="171">
                  <c:v>8890200000000000</c:v>
                </c:pt>
                <c:pt idx="172">
                  <c:v>8327000000000000</c:v>
                </c:pt>
                <c:pt idx="173">
                  <c:v>7794400000000000</c:v>
                </c:pt>
                <c:pt idx="174">
                  <c:v>7291300000000000</c:v>
                </c:pt>
                <c:pt idx="175">
                  <c:v>6816200000000000</c:v>
                </c:pt>
                <c:pt idx="176">
                  <c:v>6368100000000000</c:v>
                </c:pt>
                <c:pt idx="177">
                  <c:v>5945700000000000</c:v>
                </c:pt>
                <c:pt idx="178">
                  <c:v>5548000000000000</c:v>
                </c:pt>
                <c:pt idx="179">
                  <c:v>5173700000000000</c:v>
                </c:pt>
                <c:pt idx="180">
                  <c:v>4821800000000000</c:v>
                </c:pt>
                <c:pt idx="181">
                  <c:v>4491200000000000</c:v>
                </c:pt>
                <c:pt idx="182">
                  <c:v>4180800000000000</c:v>
                </c:pt>
                <c:pt idx="183">
                  <c:v>3889600000000000</c:v>
                </c:pt>
                <c:pt idx="184">
                  <c:v>3616700000000000</c:v>
                </c:pt>
                <c:pt idx="185">
                  <c:v>3361100000000000</c:v>
                </c:pt>
                <c:pt idx="186">
                  <c:v>3121800000000000</c:v>
                </c:pt>
                <c:pt idx="187">
                  <c:v>2898000000000000</c:v>
                </c:pt>
                <c:pt idx="188">
                  <c:v>2688800000000000</c:v>
                </c:pt>
                <c:pt idx="189">
                  <c:v>2493400000000000</c:v>
                </c:pt>
                <c:pt idx="190">
                  <c:v>2311100000000000</c:v>
                </c:pt>
                <c:pt idx="191">
                  <c:v>2140900000000000</c:v>
                </c:pt>
                <c:pt idx="192">
                  <c:v>1982400000000000</c:v>
                </c:pt>
                <c:pt idx="193">
                  <c:v>1834600000000000</c:v>
                </c:pt>
                <c:pt idx="194">
                  <c:v>1697100000000000</c:v>
                </c:pt>
                <c:pt idx="195">
                  <c:v>1569100000000000</c:v>
                </c:pt>
                <c:pt idx="196">
                  <c:v>1450100000000000</c:v>
                </c:pt>
                <c:pt idx="197">
                  <c:v>1339500000000000</c:v>
                </c:pt>
                <c:pt idx="198">
                  <c:v>1236700000000000</c:v>
                </c:pt>
                <c:pt idx="199">
                  <c:v>1141400000000000</c:v>
                </c:pt>
                <c:pt idx="200">
                  <c:v>1052900000000000</c:v>
                </c:pt>
                <c:pt idx="201">
                  <c:v>970800000000000</c:v>
                </c:pt>
                <c:pt idx="202">
                  <c:v>894740000000000</c:v>
                </c:pt>
                <c:pt idx="203">
                  <c:v>824290000000000</c:v>
                </c:pt>
                <c:pt idx="204">
                  <c:v>759060000000000</c:v>
                </c:pt>
                <c:pt idx="205">
                  <c:v>698700000000000</c:v>
                </c:pt>
                <c:pt idx="206">
                  <c:v>642860000000000</c:v>
                </c:pt>
                <c:pt idx="207">
                  <c:v>591240000000000</c:v>
                </c:pt>
                <c:pt idx="208">
                  <c:v>543550000000000</c:v>
                </c:pt>
                <c:pt idx="209">
                  <c:v>499490000000000</c:v>
                </c:pt>
                <c:pt idx="210">
                  <c:v>458820000000000</c:v>
                </c:pt>
                <c:pt idx="211">
                  <c:v>421290000000000</c:v>
                </c:pt>
                <c:pt idx="212">
                  <c:v>386680000000000</c:v>
                </c:pt>
                <c:pt idx="213">
                  <c:v>354770000000000</c:v>
                </c:pt>
                <c:pt idx="214">
                  <c:v>325360000000000</c:v>
                </c:pt>
                <c:pt idx="215">
                  <c:v>298270000000000</c:v>
                </c:pt>
                <c:pt idx="216">
                  <c:v>273330000000000</c:v>
                </c:pt>
                <c:pt idx="217">
                  <c:v>250380000000000</c:v>
                </c:pt>
                <c:pt idx="218">
                  <c:v>229260000000000</c:v>
                </c:pt>
                <c:pt idx="219">
                  <c:v>209840000000000</c:v>
                </c:pt>
                <c:pt idx="220">
                  <c:v>191990000000000</c:v>
                </c:pt>
                <c:pt idx="221">
                  <c:v>175590000000000</c:v>
                </c:pt>
                <c:pt idx="222">
                  <c:v>160530000000000</c:v>
                </c:pt>
                <c:pt idx="223">
                  <c:v>146710000000000</c:v>
                </c:pt>
                <c:pt idx="224">
                  <c:v>134020000000000</c:v>
                </c:pt>
                <c:pt idx="225">
                  <c:v>122380000000000</c:v>
                </c:pt>
                <c:pt idx="226">
                  <c:v>111710000000000</c:v>
                </c:pt>
                <c:pt idx="227">
                  <c:v>101930000000000</c:v>
                </c:pt>
                <c:pt idx="228">
                  <c:v>92965000000000</c:v>
                </c:pt>
                <c:pt idx="229">
                  <c:v>84758000000000</c:v>
                </c:pt>
                <c:pt idx="230">
                  <c:v>77244000000000</c:v>
                </c:pt>
                <c:pt idx="231">
                  <c:v>70369000000000</c:v>
                </c:pt>
                <c:pt idx="232">
                  <c:v>64079000000000</c:v>
                </c:pt>
                <c:pt idx="233">
                  <c:v>58328000000000</c:v>
                </c:pt>
                <c:pt idx="234">
                  <c:v>53072000000000</c:v>
                </c:pt>
                <c:pt idx="235">
                  <c:v>48270000000000</c:v>
                </c:pt>
                <c:pt idx="236">
                  <c:v>43884000000000</c:v>
                </c:pt>
                <c:pt idx="237">
                  <c:v>39880000000000</c:v>
                </c:pt>
                <c:pt idx="238">
                  <c:v>36226000000000</c:v>
                </c:pt>
                <c:pt idx="239">
                  <c:v>32910000000000</c:v>
                </c:pt>
                <c:pt idx="240">
                  <c:v>29850000000000</c:v>
                </c:pt>
                <c:pt idx="241">
                  <c:v>27029000000000</c:v>
                </c:pt>
                <c:pt idx="242">
                  <c:v>24433000000000</c:v>
                </c:pt>
                <c:pt idx="243">
                  <c:v>22049000000000</c:v>
                </c:pt>
                <c:pt idx="244">
                  <c:v>19863000000000</c:v>
                </c:pt>
                <c:pt idx="245">
                  <c:v>17861000000000</c:v>
                </c:pt>
                <c:pt idx="246">
                  <c:v>16032000000000</c:v>
                </c:pt>
                <c:pt idx="247">
                  <c:v>14364000000000</c:v>
                </c:pt>
                <c:pt idx="248">
                  <c:v>12845000000000</c:v>
                </c:pt>
                <c:pt idx="249">
                  <c:v>11464000000000</c:v>
                </c:pt>
                <c:pt idx="250">
                  <c:v>10212000000000</c:v>
                </c:pt>
                <c:pt idx="251">
                  <c:v>9077600000000</c:v>
                </c:pt>
                <c:pt idx="252">
                  <c:v>8053000000000</c:v>
                </c:pt>
                <c:pt idx="253">
                  <c:v>7129100000000</c:v>
                </c:pt>
                <c:pt idx="254">
                  <c:v>6297600000000</c:v>
                </c:pt>
                <c:pt idx="255">
                  <c:v>5550900000000</c:v>
                </c:pt>
                <c:pt idx="256">
                  <c:v>4881900000000</c:v>
                </c:pt>
                <c:pt idx="257">
                  <c:v>4283600000000</c:v>
                </c:pt>
                <c:pt idx="258">
                  <c:v>3749900000000</c:v>
                </c:pt>
                <c:pt idx="259">
                  <c:v>3274800000000</c:v>
                </c:pt>
                <c:pt idx="260">
                  <c:v>2852900000000</c:v>
                </c:pt>
                <c:pt idx="261">
                  <c:v>2479200000000</c:v>
                </c:pt>
                <c:pt idx="262">
                  <c:v>2148900000000</c:v>
                </c:pt>
                <c:pt idx="263">
                  <c:v>1857700000000</c:v>
                </c:pt>
                <c:pt idx="264">
                  <c:v>1601700000000</c:v>
                </c:pt>
                <c:pt idx="265">
                  <c:v>1377200000000</c:v>
                </c:pt>
                <c:pt idx="266">
                  <c:v>1180800000000</c:v>
                </c:pt>
                <c:pt idx="267">
                  <c:v>1009500000000</c:v>
                </c:pt>
                <c:pt idx="268">
                  <c:v>860570000000</c:v>
                </c:pt>
                <c:pt idx="269">
                  <c:v>731360000000</c:v>
                </c:pt>
                <c:pt idx="270">
                  <c:v>619630000000</c:v>
                </c:pt>
                <c:pt idx="271">
                  <c:v>523310000000</c:v>
                </c:pt>
                <c:pt idx="272">
                  <c:v>440530000000</c:v>
                </c:pt>
                <c:pt idx="273">
                  <c:v>369600000000</c:v>
                </c:pt>
                <c:pt idx="274">
                  <c:v>309040000000</c:v>
                </c:pt>
                <c:pt idx="275">
                  <c:v>257500000000</c:v>
                </c:pt>
                <c:pt idx="276">
                  <c:v>213780000000</c:v>
                </c:pt>
                <c:pt idx="277">
                  <c:v>176830000000</c:v>
                </c:pt>
                <c:pt idx="278">
                  <c:v>145710000000</c:v>
                </c:pt>
                <c:pt idx="279">
                  <c:v>119600000000</c:v>
                </c:pt>
                <c:pt idx="280">
                  <c:v>97783000000</c:v>
                </c:pt>
                <c:pt idx="281">
                  <c:v>79615000000</c:v>
                </c:pt>
                <c:pt idx="282">
                  <c:v>64551000000</c:v>
                </c:pt>
                <c:pt idx="283">
                  <c:v>52111000000</c:v>
                </c:pt>
                <c:pt idx="284">
                  <c:v>41881000000</c:v>
                </c:pt>
                <c:pt idx="285">
                  <c:v>33507000000</c:v>
                </c:pt>
                <c:pt idx="286">
                  <c:v>26681000000</c:v>
                </c:pt>
                <c:pt idx="287">
                  <c:v>21143000000</c:v>
                </c:pt>
                <c:pt idx="288">
                  <c:v>16672000000</c:v>
                </c:pt>
                <c:pt idx="289">
                  <c:v>13080000000</c:v>
                </c:pt>
                <c:pt idx="290">
                  <c:v>10207000000</c:v>
                </c:pt>
                <c:pt idx="291">
                  <c:v>7923100000</c:v>
                </c:pt>
                <c:pt idx="292">
                  <c:v>6115900000</c:v>
                </c:pt>
                <c:pt idx="293">
                  <c:v>4694100000</c:v>
                </c:pt>
                <c:pt idx="294">
                  <c:v>3581700000</c:v>
                </c:pt>
                <c:pt idx="295">
                  <c:v>2716400000</c:v>
                </c:pt>
                <c:pt idx="296">
                  <c:v>2047400000</c:v>
                </c:pt>
                <c:pt idx="297">
                  <c:v>1533300000</c:v>
                </c:pt>
                <c:pt idx="298">
                  <c:v>1140800000</c:v>
                </c:pt>
                <c:pt idx="299">
                  <c:v>842990000</c:v>
                </c:pt>
                <c:pt idx="300">
                  <c:v>618610000</c:v>
                </c:pt>
                <c:pt idx="301">
                  <c:v>450690000</c:v>
                </c:pt>
                <c:pt idx="302">
                  <c:v>325940000</c:v>
                </c:pt>
                <c:pt idx="303">
                  <c:v>233940000</c:v>
                </c:pt>
                <c:pt idx="304">
                  <c:v>166590000</c:v>
                </c:pt>
                <c:pt idx="305">
                  <c:v>117690000</c:v>
                </c:pt>
                <c:pt idx="306">
                  <c:v>82459000</c:v>
                </c:pt>
                <c:pt idx="307">
                  <c:v>57289000</c:v>
                </c:pt>
                <c:pt idx="308">
                  <c:v>39460000</c:v>
                </c:pt>
                <c:pt idx="309">
                  <c:v>26943000</c:v>
                </c:pt>
                <c:pt idx="310">
                  <c:v>18235000</c:v>
                </c:pt>
                <c:pt idx="311">
                  <c:v>12232000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AF0-4E46-8569-8D82B1976A07}"/>
            </c:ext>
          </c:extLst>
        </c:ser>
        <c:ser>
          <c:idx val="1"/>
          <c:order val="1"/>
          <c:tx>
            <c:strRef>
              <c:f>'Deep GL'!$E$1</c:f>
              <c:strCache>
                <c:ptCount val="1"/>
                <c:pt idx="0">
                  <c:v>Norm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'Deep GL'!$A$6:$A$502</c:f>
              <c:numCache>
                <c:formatCode>General</c:formatCode>
                <c:ptCount val="497"/>
                <c:pt idx="0">
                  <c:v>1.47E-2</c:v>
                </c:pt>
                <c:pt idx="1">
                  <c:v>1.6E-2</c:v>
                </c:pt>
                <c:pt idx="2">
                  <c:v>1.7000000000000001E-2</c:v>
                </c:pt>
                <c:pt idx="3">
                  <c:v>1.7999999999999999E-2</c:v>
                </c:pt>
                <c:pt idx="4">
                  <c:v>1.9E-2</c:v>
                </c:pt>
                <c:pt idx="5">
                  <c:v>0.02</c:v>
                </c:pt>
                <c:pt idx="6">
                  <c:v>2.1000000000000001E-2</c:v>
                </c:pt>
                <c:pt idx="7">
                  <c:v>2.1999999999999999E-2</c:v>
                </c:pt>
                <c:pt idx="8">
                  <c:v>2.3E-2</c:v>
                </c:pt>
                <c:pt idx="9">
                  <c:v>2.4E-2</c:v>
                </c:pt>
                <c:pt idx="10">
                  <c:v>2.5000000000000001E-2</c:v>
                </c:pt>
                <c:pt idx="11">
                  <c:v>2.5999999999999999E-2</c:v>
                </c:pt>
                <c:pt idx="12">
                  <c:v>2.7E-2</c:v>
                </c:pt>
                <c:pt idx="13">
                  <c:v>2.8000000000000001E-2</c:v>
                </c:pt>
                <c:pt idx="14">
                  <c:v>2.9000000000000001E-2</c:v>
                </c:pt>
                <c:pt idx="15">
                  <c:v>0.03</c:v>
                </c:pt>
                <c:pt idx="16">
                  <c:v>3.1E-2</c:v>
                </c:pt>
                <c:pt idx="17">
                  <c:v>3.2000000000000001E-2</c:v>
                </c:pt>
                <c:pt idx="18">
                  <c:v>3.3000000000000002E-2</c:v>
                </c:pt>
                <c:pt idx="19">
                  <c:v>3.4000000000000002E-2</c:v>
                </c:pt>
                <c:pt idx="20">
                  <c:v>3.5000000000000003E-2</c:v>
                </c:pt>
                <c:pt idx="21">
                  <c:v>3.5999999999999997E-2</c:v>
                </c:pt>
                <c:pt idx="22">
                  <c:v>3.6999999999999998E-2</c:v>
                </c:pt>
                <c:pt idx="23">
                  <c:v>3.7999999999999999E-2</c:v>
                </c:pt>
                <c:pt idx="24">
                  <c:v>3.9E-2</c:v>
                </c:pt>
                <c:pt idx="25">
                  <c:v>0.04</c:v>
                </c:pt>
                <c:pt idx="26">
                  <c:v>4.1000000000000002E-2</c:v>
                </c:pt>
                <c:pt idx="27">
                  <c:v>4.2000000000000003E-2</c:v>
                </c:pt>
                <c:pt idx="28">
                  <c:v>4.2999999999999997E-2</c:v>
                </c:pt>
                <c:pt idx="29">
                  <c:v>4.3999999999999997E-2</c:v>
                </c:pt>
                <c:pt idx="30">
                  <c:v>4.4999999999999998E-2</c:v>
                </c:pt>
                <c:pt idx="31">
                  <c:v>4.5999999999999999E-2</c:v>
                </c:pt>
                <c:pt idx="32">
                  <c:v>4.7E-2</c:v>
                </c:pt>
                <c:pt idx="33">
                  <c:v>4.8000000000000001E-2</c:v>
                </c:pt>
                <c:pt idx="34">
                  <c:v>4.9000000000000002E-2</c:v>
                </c:pt>
                <c:pt idx="35">
                  <c:v>0.05</c:v>
                </c:pt>
                <c:pt idx="36">
                  <c:v>5.0999999999999997E-2</c:v>
                </c:pt>
                <c:pt idx="37">
                  <c:v>5.1999999999999998E-2</c:v>
                </c:pt>
                <c:pt idx="38">
                  <c:v>5.2999999999999999E-2</c:v>
                </c:pt>
                <c:pt idx="39">
                  <c:v>5.3999999999999999E-2</c:v>
                </c:pt>
                <c:pt idx="40">
                  <c:v>5.5E-2</c:v>
                </c:pt>
                <c:pt idx="41">
                  <c:v>5.6000000000000001E-2</c:v>
                </c:pt>
                <c:pt idx="42">
                  <c:v>5.7000000000000002E-2</c:v>
                </c:pt>
                <c:pt idx="43">
                  <c:v>5.8000000000000003E-2</c:v>
                </c:pt>
                <c:pt idx="44">
                  <c:v>5.8999999999999997E-2</c:v>
                </c:pt>
                <c:pt idx="45">
                  <c:v>0.06</c:v>
                </c:pt>
                <c:pt idx="46">
                  <c:v>6.0999999999999999E-2</c:v>
                </c:pt>
                <c:pt idx="47">
                  <c:v>6.2E-2</c:v>
                </c:pt>
                <c:pt idx="48">
                  <c:v>6.3E-2</c:v>
                </c:pt>
                <c:pt idx="49">
                  <c:v>6.4000000000000001E-2</c:v>
                </c:pt>
                <c:pt idx="50">
                  <c:v>6.5000000000000002E-2</c:v>
                </c:pt>
                <c:pt idx="51">
                  <c:v>6.6000000000000003E-2</c:v>
                </c:pt>
                <c:pt idx="52">
                  <c:v>6.7000000000000004E-2</c:v>
                </c:pt>
                <c:pt idx="53">
                  <c:v>6.8000000000000005E-2</c:v>
                </c:pt>
                <c:pt idx="54">
                  <c:v>6.9000000000000006E-2</c:v>
                </c:pt>
                <c:pt idx="55">
                  <c:v>7.0000000000000007E-2</c:v>
                </c:pt>
                <c:pt idx="56">
                  <c:v>7.0999999999999994E-2</c:v>
                </c:pt>
                <c:pt idx="57">
                  <c:v>7.1999999999999995E-2</c:v>
                </c:pt>
                <c:pt idx="58">
                  <c:v>7.2999999999999995E-2</c:v>
                </c:pt>
                <c:pt idx="59">
                  <c:v>7.3999999999999996E-2</c:v>
                </c:pt>
                <c:pt idx="60">
                  <c:v>7.4999999999999997E-2</c:v>
                </c:pt>
                <c:pt idx="61">
                  <c:v>7.5999999999999998E-2</c:v>
                </c:pt>
                <c:pt idx="62">
                  <c:v>7.6999999999999999E-2</c:v>
                </c:pt>
                <c:pt idx="63">
                  <c:v>7.8E-2</c:v>
                </c:pt>
                <c:pt idx="64">
                  <c:v>7.9000000000000001E-2</c:v>
                </c:pt>
                <c:pt idx="65">
                  <c:v>0.08</c:v>
                </c:pt>
                <c:pt idx="66">
                  <c:v>8.1000000000000003E-2</c:v>
                </c:pt>
                <c:pt idx="67">
                  <c:v>8.2000000000000003E-2</c:v>
                </c:pt>
                <c:pt idx="68">
                  <c:v>8.3000000000000004E-2</c:v>
                </c:pt>
                <c:pt idx="69">
                  <c:v>8.4000000000000005E-2</c:v>
                </c:pt>
                <c:pt idx="70">
                  <c:v>8.5000000000000006E-2</c:v>
                </c:pt>
                <c:pt idx="71">
                  <c:v>8.5999999999999993E-2</c:v>
                </c:pt>
                <c:pt idx="72">
                  <c:v>8.6999999999999994E-2</c:v>
                </c:pt>
                <c:pt idx="73">
                  <c:v>8.7999999999999995E-2</c:v>
                </c:pt>
                <c:pt idx="74">
                  <c:v>8.8999999999999996E-2</c:v>
                </c:pt>
                <c:pt idx="75">
                  <c:v>0.09</c:v>
                </c:pt>
                <c:pt idx="76">
                  <c:v>9.0999999999999998E-2</c:v>
                </c:pt>
                <c:pt idx="77">
                  <c:v>9.1999999999999998E-2</c:v>
                </c:pt>
                <c:pt idx="78">
                  <c:v>9.2999999999999999E-2</c:v>
                </c:pt>
                <c:pt idx="79">
                  <c:v>9.4E-2</c:v>
                </c:pt>
                <c:pt idx="80">
                  <c:v>9.5000000000000001E-2</c:v>
                </c:pt>
                <c:pt idx="81">
                  <c:v>9.6000000000000002E-2</c:v>
                </c:pt>
                <c:pt idx="82">
                  <c:v>9.7000000000000003E-2</c:v>
                </c:pt>
                <c:pt idx="83">
                  <c:v>9.8000000000000004E-2</c:v>
                </c:pt>
                <c:pt idx="84">
                  <c:v>9.9000000000000005E-2</c:v>
                </c:pt>
                <c:pt idx="85">
                  <c:v>0.1</c:v>
                </c:pt>
                <c:pt idx="86">
                  <c:v>0.10100000000000001</c:v>
                </c:pt>
                <c:pt idx="87">
                  <c:v>0.10199999999999999</c:v>
                </c:pt>
                <c:pt idx="88">
                  <c:v>0.1031</c:v>
                </c:pt>
                <c:pt idx="89">
                  <c:v>0.1042</c:v>
                </c:pt>
                <c:pt idx="90">
                  <c:v>0.1053</c:v>
                </c:pt>
                <c:pt idx="91">
                  <c:v>0.10639999999999999</c:v>
                </c:pt>
                <c:pt idx="92">
                  <c:v>0.1076</c:v>
                </c:pt>
                <c:pt idx="93">
                  <c:v>0.1089</c:v>
                </c:pt>
                <c:pt idx="94">
                  <c:v>0.1101</c:v>
                </c:pt>
                <c:pt idx="95">
                  <c:v>0.1114</c:v>
                </c:pt>
                <c:pt idx="96">
                  <c:v>0.1128</c:v>
                </c:pt>
                <c:pt idx="97">
                  <c:v>0.1142</c:v>
                </c:pt>
                <c:pt idx="98">
                  <c:v>0.11559999999999999</c:v>
                </c:pt>
                <c:pt idx="99">
                  <c:v>0.1171</c:v>
                </c:pt>
                <c:pt idx="100">
                  <c:v>0.1186</c:v>
                </c:pt>
                <c:pt idx="101">
                  <c:v>0.1202</c:v>
                </c:pt>
                <c:pt idx="102">
                  <c:v>0.12180000000000001</c:v>
                </c:pt>
                <c:pt idx="103">
                  <c:v>0.1234</c:v>
                </c:pt>
                <c:pt idx="104">
                  <c:v>0.12520000000000001</c:v>
                </c:pt>
                <c:pt idx="105">
                  <c:v>0.12690000000000001</c:v>
                </c:pt>
                <c:pt idx="106">
                  <c:v>0.1288</c:v>
                </c:pt>
                <c:pt idx="107">
                  <c:v>0.13059999999999999</c:v>
                </c:pt>
                <c:pt idx="108">
                  <c:v>0.1326</c:v>
                </c:pt>
                <c:pt idx="109">
                  <c:v>0.1346</c:v>
                </c:pt>
                <c:pt idx="110">
                  <c:v>0.1366</c:v>
                </c:pt>
                <c:pt idx="111">
                  <c:v>0.13880000000000001</c:v>
                </c:pt>
                <c:pt idx="112">
                  <c:v>0.1409</c:v>
                </c:pt>
                <c:pt idx="113">
                  <c:v>0.14319999999999999</c:v>
                </c:pt>
                <c:pt idx="114">
                  <c:v>0.14549999999999999</c:v>
                </c:pt>
                <c:pt idx="115">
                  <c:v>0.1479</c:v>
                </c:pt>
                <c:pt idx="116">
                  <c:v>0.15040000000000001</c:v>
                </c:pt>
                <c:pt idx="117">
                  <c:v>0.153</c:v>
                </c:pt>
                <c:pt idx="118">
                  <c:v>0.15559999999999999</c:v>
                </c:pt>
                <c:pt idx="119">
                  <c:v>0.1583</c:v>
                </c:pt>
                <c:pt idx="120">
                  <c:v>0.16109999999999999</c:v>
                </c:pt>
                <c:pt idx="121">
                  <c:v>0.16400000000000001</c:v>
                </c:pt>
                <c:pt idx="122">
                  <c:v>0.16689999999999999</c:v>
                </c:pt>
                <c:pt idx="123">
                  <c:v>0.17</c:v>
                </c:pt>
                <c:pt idx="124">
                  <c:v>0.1731</c:v>
                </c:pt>
                <c:pt idx="125">
                  <c:v>0.1764</c:v>
                </c:pt>
                <c:pt idx="126">
                  <c:v>0.1797</c:v>
                </c:pt>
                <c:pt idx="127">
                  <c:v>0.1832</c:v>
                </c:pt>
                <c:pt idx="128">
                  <c:v>0.18679999999999999</c:v>
                </c:pt>
                <c:pt idx="129">
                  <c:v>0.19040000000000001</c:v>
                </c:pt>
                <c:pt idx="130">
                  <c:v>0.19420000000000001</c:v>
                </c:pt>
                <c:pt idx="131">
                  <c:v>0.1981</c:v>
                </c:pt>
                <c:pt idx="132">
                  <c:v>0.2021</c:v>
                </c:pt>
                <c:pt idx="133">
                  <c:v>0.20630000000000001</c:v>
                </c:pt>
                <c:pt idx="134">
                  <c:v>0.21060000000000001</c:v>
                </c:pt>
                <c:pt idx="135">
                  <c:v>0.215</c:v>
                </c:pt>
                <c:pt idx="136">
                  <c:v>0.2195</c:v>
                </c:pt>
                <c:pt idx="137">
                  <c:v>0.22420000000000001</c:v>
                </c:pt>
                <c:pt idx="138">
                  <c:v>0.22900000000000001</c:v>
                </c:pt>
                <c:pt idx="139">
                  <c:v>0.23400000000000001</c:v>
                </c:pt>
                <c:pt idx="140">
                  <c:v>0.23910000000000001</c:v>
                </c:pt>
                <c:pt idx="141">
                  <c:v>0.24440000000000001</c:v>
                </c:pt>
                <c:pt idx="142">
                  <c:v>0.24990000000000001</c:v>
                </c:pt>
                <c:pt idx="143">
                  <c:v>0.2555</c:v>
                </c:pt>
                <c:pt idx="144">
                  <c:v>0.26129999999999998</c:v>
                </c:pt>
                <c:pt idx="145">
                  <c:v>0.26729999999999998</c:v>
                </c:pt>
                <c:pt idx="146">
                  <c:v>0.27339999999999998</c:v>
                </c:pt>
                <c:pt idx="147">
                  <c:v>0.27979999999999999</c:v>
                </c:pt>
                <c:pt idx="148">
                  <c:v>0.2863</c:v>
                </c:pt>
                <c:pt idx="149">
                  <c:v>0.29299999999999998</c:v>
                </c:pt>
                <c:pt idx="150">
                  <c:v>0.3</c:v>
                </c:pt>
                <c:pt idx="151">
                  <c:v>0.307</c:v>
                </c:pt>
                <c:pt idx="152">
                  <c:v>0.314</c:v>
                </c:pt>
                <c:pt idx="153">
                  <c:v>0.32100000000000001</c:v>
                </c:pt>
                <c:pt idx="154">
                  <c:v>0.3281</c:v>
                </c:pt>
                <c:pt idx="155">
                  <c:v>0.3352</c:v>
                </c:pt>
                <c:pt idx="156">
                  <c:v>0.34229999999999999</c:v>
                </c:pt>
                <c:pt idx="157">
                  <c:v>0.34939999999999999</c:v>
                </c:pt>
                <c:pt idx="158">
                  <c:v>0.35649999999999998</c:v>
                </c:pt>
                <c:pt idx="159">
                  <c:v>0.36370000000000002</c:v>
                </c:pt>
                <c:pt idx="160">
                  <c:v>0.37090000000000001</c:v>
                </c:pt>
                <c:pt idx="161">
                  <c:v>0.37809999999999999</c:v>
                </c:pt>
                <c:pt idx="162">
                  <c:v>0.38529999999999998</c:v>
                </c:pt>
                <c:pt idx="163">
                  <c:v>0.39250000000000002</c:v>
                </c:pt>
                <c:pt idx="164">
                  <c:v>0.39979999999999999</c:v>
                </c:pt>
                <c:pt idx="165">
                  <c:v>0.40710000000000002</c:v>
                </c:pt>
                <c:pt idx="166">
                  <c:v>0.41439999999999999</c:v>
                </c:pt>
                <c:pt idx="167">
                  <c:v>0.42170000000000002</c:v>
                </c:pt>
                <c:pt idx="168">
                  <c:v>0.42909999999999998</c:v>
                </c:pt>
                <c:pt idx="169">
                  <c:v>0.43640000000000001</c:v>
                </c:pt>
                <c:pt idx="170">
                  <c:v>0.44379999999999997</c:v>
                </c:pt>
                <c:pt idx="171">
                  <c:v>0.45129999999999998</c:v>
                </c:pt>
                <c:pt idx="172">
                  <c:v>0.4587</c:v>
                </c:pt>
                <c:pt idx="173">
                  <c:v>0.46610000000000001</c:v>
                </c:pt>
                <c:pt idx="174">
                  <c:v>0.47360000000000002</c:v>
                </c:pt>
                <c:pt idx="175">
                  <c:v>0.48110000000000003</c:v>
                </c:pt>
                <c:pt idx="176">
                  <c:v>0.48859999999999998</c:v>
                </c:pt>
                <c:pt idx="177">
                  <c:v>0.49619999999999997</c:v>
                </c:pt>
                <c:pt idx="178">
                  <c:v>0.50370000000000004</c:v>
                </c:pt>
                <c:pt idx="179">
                  <c:v>0.51129999999999998</c:v>
                </c:pt>
                <c:pt idx="180">
                  <c:v>0.51890000000000003</c:v>
                </c:pt>
                <c:pt idx="181">
                  <c:v>0.52659999999999996</c:v>
                </c:pt>
                <c:pt idx="182">
                  <c:v>0.53420000000000001</c:v>
                </c:pt>
                <c:pt idx="183">
                  <c:v>0.54190000000000005</c:v>
                </c:pt>
                <c:pt idx="184">
                  <c:v>0.54959999999999998</c:v>
                </c:pt>
                <c:pt idx="185">
                  <c:v>0.55730000000000002</c:v>
                </c:pt>
                <c:pt idx="186">
                  <c:v>0.56499999999999995</c:v>
                </c:pt>
                <c:pt idx="187">
                  <c:v>0.57279999999999998</c:v>
                </c:pt>
                <c:pt idx="188">
                  <c:v>0.5806</c:v>
                </c:pt>
                <c:pt idx="189">
                  <c:v>0.58840000000000003</c:v>
                </c:pt>
                <c:pt idx="190">
                  <c:v>0.59619999999999995</c:v>
                </c:pt>
                <c:pt idx="191">
                  <c:v>0.60409999999999997</c:v>
                </c:pt>
                <c:pt idx="192">
                  <c:v>0.61199999999999999</c:v>
                </c:pt>
                <c:pt idx="193">
                  <c:v>0.61990000000000001</c:v>
                </c:pt>
                <c:pt idx="194">
                  <c:v>0.62780000000000002</c:v>
                </c:pt>
                <c:pt idx="195">
                  <c:v>0.63570000000000004</c:v>
                </c:pt>
                <c:pt idx="196">
                  <c:v>0.64370000000000005</c:v>
                </c:pt>
                <c:pt idx="197">
                  <c:v>0.65169999999999995</c:v>
                </c:pt>
                <c:pt idx="198">
                  <c:v>0.65969999999999995</c:v>
                </c:pt>
                <c:pt idx="199">
                  <c:v>0.66769999999999996</c:v>
                </c:pt>
                <c:pt idx="200">
                  <c:v>0.67579999999999996</c:v>
                </c:pt>
                <c:pt idx="201">
                  <c:v>0.68389999999999995</c:v>
                </c:pt>
                <c:pt idx="202">
                  <c:v>0.69199999999999995</c:v>
                </c:pt>
                <c:pt idx="203">
                  <c:v>0.70009999999999994</c:v>
                </c:pt>
                <c:pt idx="204">
                  <c:v>0.70830000000000004</c:v>
                </c:pt>
                <c:pt idx="205">
                  <c:v>0.71650000000000003</c:v>
                </c:pt>
                <c:pt idx="206">
                  <c:v>0.72470000000000001</c:v>
                </c:pt>
                <c:pt idx="207">
                  <c:v>0.7329</c:v>
                </c:pt>
                <c:pt idx="208">
                  <c:v>0.74109999999999998</c:v>
                </c:pt>
                <c:pt idx="209">
                  <c:v>0.74939999999999996</c:v>
                </c:pt>
                <c:pt idx="210">
                  <c:v>0.75770000000000004</c:v>
                </c:pt>
                <c:pt idx="211">
                  <c:v>0.76600000000000001</c:v>
                </c:pt>
                <c:pt idx="212">
                  <c:v>0.77439999999999998</c:v>
                </c:pt>
                <c:pt idx="213">
                  <c:v>0.78269999999999995</c:v>
                </c:pt>
                <c:pt idx="214">
                  <c:v>0.79110000000000003</c:v>
                </c:pt>
                <c:pt idx="215">
                  <c:v>0.79949999999999999</c:v>
                </c:pt>
                <c:pt idx="216">
                  <c:v>0.80800000000000005</c:v>
                </c:pt>
                <c:pt idx="217">
                  <c:v>0.81640000000000001</c:v>
                </c:pt>
                <c:pt idx="218">
                  <c:v>0.82489999999999997</c:v>
                </c:pt>
                <c:pt idx="219">
                  <c:v>0.83350000000000002</c:v>
                </c:pt>
                <c:pt idx="220">
                  <c:v>0.84199999999999997</c:v>
                </c:pt>
                <c:pt idx="221">
                  <c:v>0.85060000000000002</c:v>
                </c:pt>
                <c:pt idx="222">
                  <c:v>0.85909999999999997</c:v>
                </c:pt>
                <c:pt idx="223">
                  <c:v>0.86780000000000002</c:v>
                </c:pt>
                <c:pt idx="224">
                  <c:v>0.87639999999999996</c:v>
                </c:pt>
                <c:pt idx="225">
                  <c:v>0.8851</c:v>
                </c:pt>
                <c:pt idx="226">
                  <c:v>0.89380000000000004</c:v>
                </c:pt>
                <c:pt idx="227">
                  <c:v>0.90249999999999997</c:v>
                </c:pt>
                <c:pt idx="228">
                  <c:v>0.91120000000000001</c:v>
                </c:pt>
                <c:pt idx="229">
                  <c:v>0.92</c:v>
                </c:pt>
                <c:pt idx="230">
                  <c:v>0.92879999999999996</c:v>
                </c:pt>
                <c:pt idx="231">
                  <c:v>0.93759999999999999</c:v>
                </c:pt>
                <c:pt idx="232">
                  <c:v>0.94640000000000002</c:v>
                </c:pt>
                <c:pt idx="233">
                  <c:v>0.95530000000000004</c:v>
                </c:pt>
                <c:pt idx="234">
                  <c:v>0.96419999999999995</c:v>
                </c:pt>
                <c:pt idx="235">
                  <c:v>0.97309999999999997</c:v>
                </c:pt>
                <c:pt idx="236">
                  <c:v>0.98199999999999998</c:v>
                </c:pt>
                <c:pt idx="237">
                  <c:v>0.99099999999999999</c:v>
                </c:pt>
                <c:pt idx="238">
                  <c:v>1</c:v>
                </c:pt>
                <c:pt idx="239">
                  <c:v>1.0089999999999999</c:v>
                </c:pt>
                <c:pt idx="240">
                  <c:v>1.0181</c:v>
                </c:pt>
                <c:pt idx="241">
                  <c:v>1.0273000000000001</c:v>
                </c:pt>
                <c:pt idx="242">
                  <c:v>1.0367</c:v>
                </c:pt>
                <c:pt idx="243">
                  <c:v>1.0463</c:v>
                </c:pt>
                <c:pt idx="244">
                  <c:v>1.056</c:v>
                </c:pt>
                <c:pt idx="245">
                  <c:v>1.0658000000000001</c:v>
                </c:pt>
                <c:pt idx="246">
                  <c:v>1.0758000000000001</c:v>
                </c:pt>
                <c:pt idx="247">
                  <c:v>1.0859000000000001</c:v>
                </c:pt>
                <c:pt idx="248">
                  <c:v>1.0962000000000001</c:v>
                </c:pt>
                <c:pt idx="249">
                  <c:v>1.1067</c:v>
                </c:pt>
                <c:pt idx="250">
                  <c:v>1.1173</c:v>
                </c:pt>
                <c:pt idx="251">
                  <c:v>1.1281000000000001</c:v>
                </c:pt>
                <c:pt idx="252">
                  <c:v>1.139</c:v>
                </c:pt>
                <c:pt idx="253">
                  <c:v>1.1500999999999999</c:v>
                </c:pt>
                <c:pt idx="254">
                  <c:v>1.1614</c:v>
                </c:pt>
                <c:pt idx="255">
                  <c:v>1.1729000000000001</c:v>
                </c:pt>
                <c:pt idx="256">
                  <c:v>1.1845000000000001</c:v>
                </c:pt>
                <c:pt idx="257">
                  <c:v>1.1962999999999999</c:v>
                </c:pt>
                <c:pt idx="258">
                  <c:v>1.2082999999999999</c:v>
                </c:pt>
                <c:pt idx="259">
                  <c:v>1.2204999999999999</c:v>
                </c:pt>
                <c:pt idx="260">
                  <c:v>1.2327999999999999</c:v>
                </c:pt>
                <c:pt idx="261">
                  <c:v>1.2454000000000001</c:v>
                </c:pt>
                <c:pt idx="262">
                  <c:v>1.2582</c:v>
                </c:pt>
                <c:pt idx="263">
                  <c:v>1.2710999999999999</c:v>
                </c:pt>
                <c:pt idx="264">
                  <c:v>1.2842</c:v>
                </c:pt>
                <c:pt idx="265">
                  <c:v>1.2976000000000001</c:v>
                </c:pt>
                <c:pt idx="266">
                  <c:v>1.3111999999999999</c:v>
                </c:pt>
                <c:pt idx="267">
                  <c:v>1.3249</c:v>
                </c:pt>
                <c:pt idx="268">
                  <c:v>1.3389</c:v>
                </c:pt>
                <c:pt idx="269">
                  <c:v>1.3531</c:v>
                </c:pt>
                <c:pt idx="270">
                  <c:v>1.3674999999999999</c:v>
                </c:pt>
                <c:pt idx="271">
                  <c:v>1.3821000000000001</c:v>
                </c:pt>
                <c:pt idx="272">
                  <c:v>1.397</c:v>
                </c:pt>
                <c:pt idx="273">
                  <c:v>1.4119999999999999</c:v>
                </c:pt>
                <c:pt idx="274">
                  <c:v>1.4274</c:v>
                </c:pt>
                <c:pt idx="275">
                  <c:v>1.4429000000000001</c:v>
                </c:pt>
                <c:pt idx="276">
                  <c:v>1.4587000000000001</c:v>
                </c:pt>
                <c:pt idx="277">
                  <c:v>1.4746999999999999</c:v>
                </c:pt>
                <c:pt idx="278">
                  <c:v>1.4910000000000001</c:v>
                </c:pt>
                <c:pt idx="279">
                  <c:v>1.5075000000000001</c:v>
                </c:pt>
                <c:pt idx="280">
                  <c:v>1.5243</c:v>
                </c:pt>
                <c:pt idx="281">
                  <c:v>1.5414000000000001</c:v>
                </c:pt>
                <c:pt idx="282">
                  <c:v>1.5587</c:v>
                </c:pt>
                <c:pt idx="283">
                  <c:v>1.5763</c:v>
                </c:pt>
                <c:pt idx="284">
                  <c:v>1.5941000000000001</c:v>
                </c:pt>
                <c:pt idx="285">
                  <c:v>1.6122000000000001</c:v>
                </c:pt>
                <c:pt idx="286">
                  <c:v>1.6306</c:v>
                </c:pt>
                <c:pt idx="287">
                  <c:v>1.6493</c:v>
                </c:pt>
                <c:pt idx="288">
                  <c:v>1.6682999999999999</c:v>
                </c:pt>
                <c:pt idx="289">
                  <c:v>1.6875</c:v>
                </c:pt>
                <c:pt idx="290">
                  <c:v>1.7071000000000001</c:v>
                </c:pt>
                <c:pt idx="291">
                  <c:v>1.7269000000000001</c:v>
                </c:pt>
                <c:pt idx="292">
                  <c:v>1.7471000000000001</c:v>
                </c:pt>
                <c:pt idx="293">
                  <c:v>1.7675000000000001</c:v>
                </c:pt>
                <c:pt idx="294">
                  <c:v>1.7883</c:v>
                </c:pt>
                <c:pt idx="295">
                  <c:v>1.8093999999999999</c:v>
                </c:pt>
                <c:pt idx="296">
                  <c:v>1.8309</c:v>
                </c:pt>
                <c:pt idx="297">
                  <c:v>1.8526</c:v>
                </c:pt>
                <c:pt idx="298">
                  <c:v>1.8747</c:v>
                </c:pt>
                <c:pt idx="299">
                  <c:v>1.8972</c:v>
                </c:pt>
                <c:pt idx="300">
                  <c:v>1.9198999999999999</c:v>
                </c:pt>
                <c:pt idx="301">
                  <c:v>1.9431</c:v>
                </c:pt>
                <c:pt idx="302">
                  <c:v>1.9665999999999999</c:v>
                </c:pt>
                <c:pt idx="303">
                  <c:v>1.9903999999999999</c:v>
                </c:pt>
                <c:pt idx="304">
                  <c:v>2.0146000000000002</c:v>
                </c:pt>
                <c:pt idx="305">
                  <c:v>2.0392000000000001</c:v>
                </c:pt>
                <c:pt idx="306">
                  <c:v>2.0642</c:v>
                </c:pt>
                <c:pt idx="307">
                  <c:v>2.0895000000000001</c:v>
                </c:pt>
                <c:pt idx="308">
                  <c:v>2.1153</c:v>
                </c:pt>
                <c:pt idx="309">
                  <c:v>2.1414</c:v>
                </c:pt>
                <c:pt idx="310">
                  <c:v>2.1680000000000001</c:v>
                </c:pt>
                <c:pt idx="311">
                  <c:v>2.1949000000000001</c:v>
                </c:pt>
                <c:pt idx="312">
                  <c:v>2.2218</c:v>
                </c:pt>
                <c:pt idx="313">
                  <c:v>2.2486999999999999</c:v>
                </c:pt>
                <c:pt idx="314">
                  <c:v>2.2755999999999998</c:v>
                </c:pt>
                <c:pt idx="315">
                  <c:v>2.3025000000000002</c:v>
                </c:pt>
                <c:pt idx="316">
                  <c:v>2.3294000000000001</c:v>
                </c:pt>
                <c:pt idx="317">
                  <c:v>2.3563000000000001</c:v>
                </c:pt>
                <c:pt idx="318">
                  <c:v>2.3832</c:v>
                </c:pt>
                <c:pt idx="319">
                  <c:v>2.4100999999999999</c:v>
                </c:pt>
                <c:pt idx="320">
                  <c:v>2.4369999999999998</c:v>
                </c:pt>
                <c:pt idx="321">
                  <c:v>2.4639000000000002</c:v>
                </c:pt>
                <c:pt idx="322">
                  <c:v>2.4908000000000001</c:v>
                </c:pt>
                <c:pt idx="323">
                  <c:v>2.5177</c:v>
                </c:pt>
                <c:pt idx="324">
                  <c:v>2.5446</c:v>
                </c:pt>
                <c:pt idx="325">
                  <c:v>2.5714999999999999</c:v>
                </c:pt>
                <c:pt idx="326">
                  <c:v>2.5983999999999998</c:v>
                </c:pt>
                <c:pt idx="327">
                  <c:v>2.6253000000000002</c:v>
                </c:pt>
                <c:pt idx="328">
                  <c:v>2.6522000000000001</c:v>
                </c:pt>
                <c:pt idx="329">
                  <c:v>2.6791</c:v>
                </c:pt>
                <c:pt idx="330">
                  <c:v>2.706</c:v>
                </c:pt>
                <c:pt idx="331">
                  <c:v>2.7328999999999999</c:v>
                </c:pt>
                <c:pt idx="332">
                  <c:v>2.7597999999999998</c:v>
                </c:pt>
                <c:pt idx="333">
                  <c:v>2.7867000000000002</c:v>
                </c:pt>
                <c:pt idx="334">
                  <c:v>2.8136000000000001</c:v>
                </c:pt>
                <c:pt idx="335">
                  <c:v>2.8405</c:v>
                </c:pt>
                <c:pt idx="336">
                  <c:v>2.8673999999999999</c:v>
                </c:pt>
                <c:pt idx="337">
                  <c:v>2.8942999999999999</c:v>
                </c:pt>
                <c:pt idx="338">
                  <c:v>2.9211999999999998</c:v>
                </c:pt>
                <c:pt idx="339">
                  <c:v>2.9481000000000002</c:v>
                </c:pt>
                <c:pt idx="340">
                  <c:v>2.9750000000000001</c:v>
                </c:pt>
                <c:pt idx="341">
                  <c:v>3.0019</c:v>
                </c:pt>
                <c:pt idx="342">
                  <c:v>3.0287999999999999</c:v>
                </c:pt>
                <c:pt idx="343">
                  <c:v>3.0556999999999999</c:v>
                </c:pt>
                <c:pt idx="344">
                  <c:v>3.0825999999999998</c:v>
                </c:pt>
              </c:numCache>
            </c:numRef>
          </c:xVal>
          <c:yVal>
            <c:numRef>
              <c:f>'Deep GL'!$E$6:$E$502</c:f>
              <c:numCache>
                <c:formatCode>0.00E+00</c:formatCode>
                <c:ptCount val="497"/>
                <c:pt idx="0">
                  <c:v>3.5843103257336349E-118</c:v>
                </c:pt>
                <c:pt idx="1">
                  <c:v>4.9509059388555792E-118</c:v>
                </c:pt>
                <c:pt idx="2">
                  <c:v>6.3466085130000776E-118</c:v>
                </c:pt>
                <c:pt idx="3">
                  <c:v>8.1349580000342429E-118</c:v>
                </c:pt>
                <c:pt idx="4">
                  <c:v>1.0426186537817724E-117</c:v>
                </c:pt>
                <c:pt idx="5">
                  <c:v>1.3361408347510471E-117</c:v>
                </c:pt>
                <c:pt idx="6">
                  <c:v>1.7121253350947004E-117</c:v>
                </c:pt>
                <c:pt idx="7">
                  <c:v>2.193690937497176E-117</c:v>
                </c:pt>
                <c:pt idx="8">
                  <c:v>2.8104243461004745E-117</c:v>
                </c:pt>
                <c:pt idx="9">
                  <c:v>3.6001859063858622E-117</c:v>
                </c:pt>
                <c:pt idx="10">
                  <c:v>4.6114183822346269E-117</c:v>
                </c:pt>
                <c:pt idx="11">
                  <c:v>5.9060986397033494E-117</c:v>
                </c:pt>
                <c:pt idx="12">
                  <c:v>7.5635108821548682E-117</c:v>
                </c:pt>
                <c:pt idx="13">
                  <c:v>9.6850696153759786E-117</c:v>
                </c:pt>
                <c:pt idx="14">
                  <c:v>1.2400483760473113E-116</c:v>
                </c:pt>
                <c:pt idx="15">
                  <c:v>1.5875634060363548E-116</c:v>
                </c:pt>
                <c:pt idx="16">
                  <c:v>2.0322638968837066E-116</c:v>
                </c:pt>
                <c:pt idx="17">
                  <c:v>2.6012715724420969E-116</c:v>
                </c:pt>
                <c:pt idx="18">
                  <c:v>3.329261114377651E-116</c:v>
                </c:pt>
                <c:pt idx="19">
                  <c:v>4.2605590829424041E-116</c:v>
                </c:pt>
                <c:pt idx="20">
                  <c:v>5.4518248734675409E-116</c:v>
                </c:pt>
                <c:pt idx="21">
                  <c:v>6.9754747631846894E-116</c:v>
                </c:pt>
                <c:pt idx="22">
                  <c:v>8.9240545724533888E-116</c:v>
                </c:pt>
                <c:pt idx="23">
                  <c:v>1.1415823186055321E-115</c:v>
                </c:pt>
                <c:pt idx="24">
                  <c:v>1.4601881522241076E-115</c:v>
                </c:pt>
                <c:pt idx="25">
                  <c:v>1.8675273792046411E-115</c:v>
                </c:pt>
                <c:pt idx="26">
                  <c:v>2.3882605528291676E-115</c:v>
                </c:pt>
                <c:pt idx="27">
                  <c:v>3.0538872850689513E-115</c:v>
                </c:pt>
                <c:pt idx="28">
                  <c:v>3.9046388647732837E-115</c:v>
                </c:pt>
                <c:pt idx="29">
                  <c:v>4.9918935104750067E-115</c:v>
                </c:pt>
                <c:pt idx="30">
                  <c:v>6.3812582692916249E-115</c:v>
                </c:pt>
                <c:pt idx="31">
                  <c:v>8.1565011697164417E-115</c:v>
                </c:pt>
                <c:pt idx="32">
                  <c:v>1.0424567695873899E-114</c:v>
                </c:pt>
                <c:pt idx="33">
                  <c:v>1.3321979947904668E-114</c:v>
                </c:pt>
                <c:pt idx="34">
                  <c:v>1.7022998773849417E-114</c:v>
                </c:pt>
                <c:pt idx="35">
                  <c:v>2.17500335226183E-114</c:v>
                </c:pt>
                <c:pt idx="36">
                  <c:v>2.7786917010833605E-114</c:v>
                </c:pt>
                <c:pt idx="37">
                  <c:v>3.5495832627055784E-114</c:v>
                </c:pt>
                <c:pt idx="38">
                  <c:v>4.5338896153280863E-114</c:v>
                </c:pt>
                <c:pt idx="39">
                  <c:v>5.7905669511148483E-114</c:v>
                </c:pt>
                <c:pt idx="40">
                  <c:v>7.3948233329470263E-114</c:v>
                </c:pt>
                <c:pt idx="41">
                  <c:v>9.4425890451293687E-114</c:v>
                </c:pt>
                <c:pt idx="42">
                  <c:v>1.2056213929410319E-113</c:v>
                </c:pt>
                <c:pt idx="43">
                  <c:v>1.5391727746954771E-113</c:v>
                </c:pt>
                <c:pt idx="44">
                  <c:v>1.9648091438951979E-113</c:v>
                </c:pt>
                <c:pt idx="45">
                  <c:v>2.5078984030897049E-113</c:v>
                </c:pt>
                <c:pt idx="46">
                  <c:v>3.2007818651325678E-113</c:v>
                </c:pt>
                <c:pt idx="47">
                  <c:v>4.0846870376850052E-113</c:v>
                </c:pt>
                <c:pt idx="48">
                  <c:v>5.2121639384948789E-113</c:v>
                </c:pt>
                <c:pt idx="49">
                  <c:v>6.6501879193358607E-113</c:v>
                </c:pt>
                <c:pt idx="50">
                  <c:v>8.4841109384666095E-113</c:v>
                </c:pt>
                <c:pt idx="51">
                  <c:v>1.0822692777294825E-112</c:v>
                </c:pt>
                <c:pt idx="52">
                  <c:v>1.3804506720728026E-112</c:v>
                </c:pt>
                <c:pt idx="53">
                  <c:v>1.7606094364479038E-112</c:v>
                </c:pt>
                <c:pt idx="54">
                  <c:v>2.2452346116756342E-112</c:v>
                </c:pt>
                <c:pt idx="55">
                  <c:v>2.8629713521212965E-112</c:v>
                </c:pt>
                <c:pt idx="56">
                  <c:v>3.6503024231561977E-112</c:v>
                </c:pt>
                <c:pt idx="57">
                  <c:v>4.6536879827556543E-112</c:v>
                </c:pt>
                <c:pt idx="58">
                  <c:v>5.9322882757804632E-112</c:v>
                </c:pt>
                <c:pt idx="59">
                  <c:v>7.5614276867909413E-112</c:v>
                </c:pt>
                <c:pt idx="60">
                  <c:v>9.6370015703698884E-112</c:v>
                </c:pt>
                <c:pt idx="61">
                  <c:v>1.2281081880069541E-111</c:v>
                </c:pt>
                <c:pt idx="62">
                  <c:v>1.5649046988386207E-111</c:v>
                </c:pt>
                <c:pt idx="63">
                  <c:v>1.9938649216187549E-111</c:v>
                </c:pt>
                <c:pt idx="64">
                  <c:v>2.5401545530256276E-111</c:v>
                </c:pt>
                <c:pt idx="65">
                  <c:v>3.2357959042500324E-111</c:v>
                </c:pt>
                <c:pt idx="66">
                  <c:v>4.1215319502227356E-111</c:v>
                </c:pt>
                <c:pt idx="67">
                  <c:v>5.2491960252396318E-111</c:v>
                </c:pt>
                <c:pt idx="68">
                  <c:v>6.6847240239836074E-111</c:v>
                </c:pt>
                <c:pt idx="69">
                  <c:v>8.511982926884972E-111</c:v>
                </c:pt>
                <c:pt idx="70">
                  <c:v>1.0837636387766457E-110</c:v>
                </c:pt>
                <c:pt idx="71">
                  <c:v>1.3797327677139326E-110</c:v>
                </c:pt>
                <c:pt idx="72">
                  <c:v>1.7563535862113079E-110</c:v>
                </c:pt>
                <c:pt idx="73">
                  <c:v>2.2355557029632076E-110</c:v>
                </c:pt>
                <c:pt idx="74">
                  <c:v>2.8452184083779586E-110</c:v>
                </c:pt>
                <c:pt idx="75">
                  <c:v>3.6207813092466149E-110</c:v>
                </c:pt>
                <c:pt idx="76">
                  <c:v>4.6072900100079924E-110</c:v>
                </c:pt>
                <c:pt idx="77">
                  <c:v>5.8619940884364386E-110</c:v>
                </c:pt>
                <c:pt idx="78">
                  <c:v>7.4576461417810565E-110</c:v>
                </c:pt>
                <c:pt idx="79">
                  <c:v>9.4866906664414935E-110</c:v>
                </c:pt>
                <c:pt idx="80">
                  <c:v>1.2066582244574064E-109</c:v>
                </c:pt>
                <c:pt idx="81">
                  <c:v>1.5346536813659748E-109</c:v>
                </c:pt>
                <c:pt idx="82">
                  <c:v>1.951610132498489E-109</c:v>
                </c:pt>
                <c:pt idx="83">
                  <c:v>2.4816030459150606E-109</c:v>
                </c:pt>
                <c:pt idx="84">
                  <c:v>3.1552090094117056E-109</c:v>
                </c:pt>
                <c:pt idx="85">
                  <c:v>4.0112573301538055E-109</c:v>
                </c:pt>
                <c:pt idx="86">
                  <c:v>5.0990525136784555E-109</c:v>
                </c:pt>
                <c:pt idx="87">
                  <c:v>6.4811939234522991E-109</c:v>
                </c:pt>
                <c:pt idx="88">
                  <c:v>8.4369784490237892E-109</c:v>
                </c:pt>
                <c:pt idx="89">
                  <c:v>1.0981617525371231E-108</c:v>
                </c:pt>
                <c:pt idx="90">
                  <c:v>1.4292004297290644E-108</c:v>
                </c:pt>
                <c:pt idx="91">
                  <c:v>1.8598050080446255E-108</c:v>
                </c:pt>
                <c:pt idx="92">
                  <c:v>2.4784457446589265E-108</c:v>
                </c:pt>
                <c:pt idx="93">
                  <c:v>3.3823108111820206E-108</c:v>
                </c:pt>
                <c:pt idx="94">
                  <c:v>4.5060419322876428E-108</c:v>
                </c:pt>
                <c:pt idx="95">
                  <c:v>6.1473534006978711E-108</c:v>
                </c:pt>
                <c:pt idx="96">
                  <c:v>8.5876716683872045E-108</c:v>
                </c:pt>
                <c:pt idx="97">
                  <c:v>1.1994373296254589E-107</c:v>
                </c:pt>
                <c:pt idx="98">
                  <c:v>1.6749219293558685E-107</c:v>
                </c:pt>
                <c:pt idx="99">
                  <c:v>2.3948343291818652E-107</c:v>
                </c:pt>
                <c:pt idx="100">
                  <c:v>3.4234080298390139E-107</c:v>
                </c:pt>
                <c:pt idx="101">
                  <c:v>5.0104841885640792E-107</c:v>
                </c:pt>
                <c:pt idx="102">
                  <c:v>7.3314444378215375E-107</c:v>
                </c:pt>
                <c:pt idx="103">
                  <c:v>1.0724775742990466E-106</c:v>
                </c:pt>
                <c:pt idx="104">
                  <c:v>1.6447649095174534E-106</c:v>
                </c:pt>
                <c:pt idx="105">
                  <c:v>2.4624799745212232E-106</c:v>
                </c:pt>
                <c:pt idx="106">
                  <c:v>3.86467450270153E-106</c:v>
                </c:pt>
                <c:pt idx="107">
                  <c:v>5.9211545893054451E-106</c:v>
                </c:pt>
                <c:pt idx="108">
                  <c:v>9.5087408195682694E-106</c:v>
                </c:pt>
                <c:pt idx="109">
                  <c:v>1.5263913715156454E-105</c:v>
                </c:pt>
                <c:pt idx="110">
                  <c:v>2.4492610550095676E-105</c:v>
                </c:pt>
                <c:pt idx="111">
                  <c:v>4.1185137947891857E-105</c:v>
                </c:pt>
                <c:pt idx="112">
                  <c:v>6.7606826512078505E-105</c:v>
                </c:pt>
                <c:pt idx="113">
                  <c:v>1.1628423106038733E-104</c:v>
                </c:pt>
                <c:pt idx="114">
                  <c:v>1.9990394213695444E-104</c:v>
                </c:pt>
                <c:pt idx="115">
                  <c:v>3.5164739748415778E-104</c:v>
                </c:pt>
                <c:pt idx="116">
                  <c:v>6.3291837340157174E-104</c:v>
                </c:pt>
                <c:pt idx="117">
                  <c:v>1.1654930109616616E-103</c:v>
                </c:pt>
                <c:pt idx="118">
                  <c:v>2.1447568361955181E-103</c:v>
                </c:pt>
                <c:pt idx="119">
                  <c:v>4.0375968782535746E-103</c:v>
                </c:pt>
                <c:pt idx="120">
                  <c:v>7.7751572494839806E-103</c:v>
                </c:pt>
                <c:pt idx="121">
                  <c:v>1.5314409504651723E-102</c:v>
                </c:pt>
                <c:pt idx="122">
                  <c:v>3.013880918237232E-102</c:v>
                </c:pt>
                <c:pt idx="123">
                  <c:v>6.2090573558898041E-102</c:v>
                </c:pt>
                <c:pt idx="124">
                  <c:v>1.2779324478955373E-101</c:v>
                </c:pt>
                <c:pt idx="125">
                  <c:v>2.7526827920855526E-101</c:v>
                </c:pt>
                <c:pt idx="126">
                  <c:v>5.9228603348893411E-101</c:v>
                </c:pt>
                <c:pt idx="127">
                  <c:v>1.3333931099277368E-100</c:v>
                </c:pt>
                <c:pt idx="128">
                  <c:v>3.068309946204201E-100</c:v>
                </c:pt>
                <c:pt idx="129">
                  <c:v>7.0514333195153725E-100</c:v>
                </c:pt>
                <c:pt idx="130">
                  <c:v>1.6948119841906042E-99</c:v>
                </c:pt>
                <c:pt idx="131">
                  <c:v>4.1623229126690358E-99</c:v>
                </c:pt>
                <c:pt idx="132">
                  <c:v>1.0444059113852785E-98</c:v>
                </c:pt>
                <c:pt idx="133">
                  <c:v>2.7392501577842211E-98</c:v>
                </c:pt>
                <c:pt idx="134">
                  <c:v>7.3378854691804016E-98</c:v>
                </c:pt>
                <c:pt idx="135">
                  <c:v>2.0073864952878166E-97</c:v>
                </c:pt>
                <c:pt idx="136">
                  <c:v>5.6073101192363541E-97</c:v>
                </c:pt>
                <c:pt idx="137">
                  <c:v>1.6359383137150998E-96</c:v>
                </c:pt>
                <c:pt idx="138">
                  <c:v>4.8717271829901201E-96</c:v>
                </c:pt>
                <c:pt idx="139">
                  <c:v>1.5145425390211192E-95</c:v>
                </c:pt>
                <c:pt idx="140">
                  <c:v>4.8041154641089225E-95</c:v>
                </c:pt>
                <c:pt idx="141">
                  <c:v>1.5900418647681915E-94</c:v>
                </c:pt>
                <c:pt idx="142">
                  <c:v>5.4894487790086318E-94</c:v>
                </c:pt>
                <c:pt idx="143">
                  <c:v>1.9323381627135954E-93</c:v>
                </c:pt>
                <c:pt idx="144">
                  <c:v>7.0912296004578753E-93</c:v>
                </c:pt>
                <c:pt idx="145">
                  <c:v>2.7120197701782455E-92</c:v>
                </c:pt>
                <c:pt idx="146">
                  <c:v>1.0567467309293794E-91</c:v>
                </c:pt>
                <c:pt idx="147">
                  <c:v>4.3849186200752816E-91</c:v>
                </c:pt>
                <c:pt idx="148">
                  <c:v>1.8526248548601909E-90</c:v>
                </c:pt>
                <c:pt idx="149">
                  <c:v>8.1460893191479381E-90</c:v>
                </c:pt>
                <c:pt idx="150">
                  <c:v>3.8091378633903143E-89</c:v>
                </c:pt>
                <c:pt idx="151">
                  <c:v>1.77245889361371E-88</c:v>
                </c:pt>
                <c:pt idx="152">
                  <c:v>8.2072489985477513E-88</c:v>
                </c:pt>
                <c:pt idx="153">
                  <c:v>3.781734228282119E-87</c:v>
                </c:pt>
                <c:pt idx="154">
                  <c:v>1.7721032216397462E-86</c:v>
                </c:pt>
                <c:pt idx="155">
                  <c:v>8.2622388826711518E-86</c:v>
                </c:pt>
                <c:pt idx="156">
                  <c:v>3.8328092079111141E-85</c:v>
                </c:pt>
                <c:pt idx="157">
                  <c:v>1.7690796082246793E-84</c:v>
                </c:pt>
                <c:pt idx="158">
                  <c:v>8.1243434271783998E-84</c:v>
                </c:pt>
                <c:pt idx="159">
                  <c:v>3.7924332175202087E-83</c:v>
                </c:pt>
                <c:pt idx="160">
                  <c:v>1.7611495161022623E-82</c:v>
                </c:pt>
                <c:pt idx="161">
                  <c:v>8.1362283909243509E-82</c:v>
                </c:pt>
                <c:pt idx="162">
                  <c:v>3.7393718284266298E-81</c:v>
                </c:pt>
                <c:pt idx="163">
                  <c:v>1.7097113310482999E-80</c:v>
                </c:pt>
                <c:pt idx="164">
                  <c:v>7.9417610391609547E-80</c:v>
                </c:pt>
                <c:pt idx="165">
                  <c:v>3.6694120725481885E-79</c:v>
                </c:pt>
                <c:pt idx="166">
                  <c:v>1.6864046859366186E-78</c:v>
                </c:pt>
                <c:pt idx="167">
                  <c:v>7.709261189557997E-78</c:v>
                </c:pt>
                <c:pt idx="168">
                  <c:v>3.578849088368048E-77</c:v>
                </c:pt>
                <c:pt idx="169">
                  <c:v>1.6185791104120961E-76</c:v>
                </c:pt>
                <c:pt idx="170">
                  <c:v>7.432592134922321E-76</c:v>
                </c:pt>
                <c:pt idx="171">
                  <c:v>3.4647035694550879E-75</c:v>
                </c:pt>
                <c:pt idx="172">
                  <c:v>1.5735622308348426E-74</c:v>
                </c:pt>
                <c:pt idx="173">
                  <c:v>7.1076096091881022E-74</c:v>
                </c:pt>
                <c:pt idx="174">
                  <c:v>3.2582602687976037E-73</c:v>
                </c:pt>
                <c:pt idx="175">
                  <c:v>1.4852688506240492E-72</c:v>
                </c:pt>
                <c:pt idx="176">
                  <c:v>6.7325791366649024E-72</c:v>
                </c:pt>
                <c:pt idx="177">
                  <c:v>3.0961184284068553E-71</c:v>
                </c:pt>
                <c:pt idx="178">
                  <c:v>1.3876360474825433E-70</c:v>
                </c:pt>
                <c:pt idx="179">
                  <c:v>6.3085232385733623E-70</c:v>
                </c:pt>
                <c:pt idx="180">
                  <c:v>2.8514867390238488E-69</c:v>
                </c:pt>
                <c:pt idx="181">
                  <c:v>1.3070045659355212E-68</c:v>
                </c:pt>
                <c:pt idx="182">
                  <c:v>5.8394343138585877E-68</c:v>
                </c:pt>
                <c:pt idx="183">
                  <c:v>2.645209676875528E-67</c:v>
                </c:pt>
                <c:pt idx="184">
                  <c:v>1.1911720544272284E-66</c:v>
                </c:pt>
                <c:pt idx="185">
                  <c:v>5.3322924137177894E-66</c:v>
                </c:pt>
                <c:pt idx="186">
                  <c:v>2.3728948111508438E-65</c:v>
                </c:pt>
                <c:pt idx="187">
                  <c:v>1.0701336595148881E-64</c:v>
                </c:pt>
                <c:pt idx="188">
                  <c:v>4.7968409033555056E-64</c:v>
                </c:pt>
                <c:pt idx="189">
                  <c:v>2.1371271270213284E-63</c:v>
                </c:pt>
                <c:pt idx="190">
                  <c:v>9.4637476594030166E-63</c:v>
                </c:pt>
                <c:pt idx="191">
                  <c:v>4.2450978498872356E-62</c:v>
                </c:pt>
                <c:pt idx="192">
                  <c:v>1.8923515785506518E-61</c:v>
                </c:pt>
                <c:pt idx="193">
                  <c:v>8.3831167883194568E-61</c:v>
                </c:pt>
                <c:pt idx="194">
                  <c:v>3.6906152705186647E-60</c:v>
                </c:pt>
                <c:pt idx="195">
                  <c:v>1.6146619100497421E-59</c:v>
                </c:pt>
                <c:pt idx="196">
                  <c:v>7.1518108554564869E-59</c:v>
                </c:pt>
                <c:pt idx="197">
                  <c:v>3.1475378054989347E-58</c:v>
                </c:pt>
                <c:pt idx="198">
                  <c:v>1.3764055196606697E-57</c:v>
                </c:pt>
                <c:pt idx="199">
                  <c:v>5.9805671532662151E-57</c:v>
                </c:pt>
                <c:pt idx="200">
                  <c:v>2.6295502189527848E-56</c:v>
                </c:pt>
                <c:pt idx="201">
                  <c:v>1.1486062136126452E-55</c:v>
                </c:pt>
                <c:pt idx="202">
                  <c:v>4.9843834721260172E-55</c:v>
                </c:pt>
                <c:pt idx="203">
                  <c:v>2.1488313283995157E-54</c:v>
                </c:pt>
                <c:pt idx="204">
                  <c:v>9.369691075407666E-54</c:v>
                </c:pt>
                <c:pt idx="205">
                  <c:v>4.0581493037444848E-53</c:v>
                </c:pt>
                <c:pt idx="206">
                  <c:v>1.7458646601463862E-52</c:v>
                </c:pt>
                <c:pt idx="207">
                  <c:v>7.460585826683338E-52</c:v>
                </c:pt>
                <c:pt idx="208">
                  <c:v>3.1667595693084818E-51</c:v>
                </c:pt>
                <c:pt idx="209">
                  <c:v>1.3587514874748711E-50</c:v>
                </c:pt>
                <c:pt idx="210">
                  <c:v>5.7899274089407439E-50</c:v>
                </c:pt>
                <c:pt idx="211">
                  <c:v>2.450272299898169E-49</c:v>
                </c:pt>
                <c:pt idx="212">
                  <c:v>1.0477511110128951E-48</c:v>
                </c:pt>
                <c:pt idx="213">
                  <c:v>4.3730012934089739E-48</c:v>
                </c:pt>
                <c:pt idx="214">
                  <c:v>1.8438734138812408E-47</c:v>
                </c:pt>
                <c:pt idx="215">
                  <c:v>7.7200162982615269E-47</c:v>
                </c:pt>
                <c:pt idx="216">
                  <c:v>3.2642952261972961E-46</c:v>
                </c:pt>
                <c:pt idx="217">
                  <c:v>1.3474457849929405E-45</c:v>
                </c:pt>
                <c:pt idx="218">
                  <c:v>5.6162169081298261E-45</c:v>
                </c:pt>
                <c:pt idx="219">
                  <c:v>2.3630689959316172E-44</c:v>
                </c:pt>
                <c:pt idx="220">
                  <c:v>9.7072564768498476E-44</c:v>
                </c:pt>
                <c:pt idx="221">
                  <c:v>4.024781417690447E-43</c:v>
                </c:pt>
                <c:pt idx="222">
                  <c:v>1.6294833644257432E-42</c:v>
                </c:pt>
                <c:pt idx="223">
                  <c:v>6.7670247198143271E-42</c:v>
                </c:pt>
                <c:pt idx="224">
                  <c:v>2.7441473770090593E-41</c:v>
                </c:pt>
                <c:pt idx="225">
                  <c:v>1.1225836109723614E-40</c:v>
                </c:pt>
                <c:pt idx="226">
                  <c:v>4.5576690712515875E-40</c:v>
                </c:pt>
                <c:pt idx="227">
                  <c:v>1.8364525178663399E-39</c:v>
                </c:pt>
                <c:pt idx="228">
                  <c:v>7.3439454925764309E-39</c:v>
                </c:pt>
                <c:pt idx="229">
                  <c:v>2.9611068618787128E-38</c:v>
                </c:pt>
                <c:pt idx="230">
                  <c:v>1.1847195089580845E-37</c:v>
                </c:pt>
                <c:pt idx="231">
                  <c:v>4.7034206659721124E-37</c:v>
                </c:pt>
                <c:pt idx="232">
                  <c:v>1.8528869796572442E-36</c:v>
                </c:pt>
                <c:pt idx="233">
                  <c:v>7.355795105384346E-36</c:v>
                </c:pt>
                <c:pt idx="234">
                  <c:v>2.89714526064829E-35</c:v>
                </c:pt>
                <c:pt idx="235">
                  <c:v>1.1320637181164843E-34</c:v>
                </c:pt>
                <c:pt idx="236">
                  <c:v>4.3886548432109933E-34</c:v>
                </c:pt>
                <c:pt idx="237">
                  <c:v>1.7135850104870698E-33</c:v>
                </c:pt>
                <c:pt idx="238">
                  <c:v>6.6368514598132992E-33</c:v>
                </c:pt>
                <c:pt idx="239">
                  <c:v>2.5497685243810352E-32</c:v>
                </c:pt>
                <c:pt idx="240">
                  <c:v>9.8618332596012621E-32</c:v>
                </c:pt>
                <c:pt idx="241">
                  <c:v>3.838965722815508E-31</c:v>
                </c:pt>
                <c:pt idx="242">
                  <c:v>1.5258290387457063E-30</c:v>
                </c:pt>
                <c:pt idx="243">
                  <c:v>6.1885319532357602E-30</c:v>
                </c:pt>
                <c:pt idx="244">
                  <c:v>2.5231227006528032E-29</c:v>
                </c:pt>
                <c:pt idx="245">
                  <c:v>1.0337884985650394E-28</c:v>
                </c:pt>
                <c:pt idx="246">
                  <c:v>4.3164366326390094E-28</c:v>
                </c:pt>
                <c:pt idx="247">
                  <c:v>1.8097462015852313E-27</c:v>
                </c:pt>
                <c:pt idx="248">
                  <c:v>7.7245619473191153E-27</c:v>
                </c:pt>
                <c:pt idx="249">
                  <c:v>3.3544825375665306E-26</c:v>
                </c:pt>
                <c:pt idx="250">
                  <c:v>1.4608119763896129E-25</c:v>
                </c:pt>
                <c:pt idx="251">
                  <c:v>10000000000000</c:v>
                </c:pt>
                <c:pt idx="252">
                  <c:v>10000000000000</c:v>
                </c:pt>
                <c:pt idx="253">
                  <c:v>10000000000000</c:v>
                </c:pt>
                <c:pt idx="254">
                  <c:v>10000000000000</c:v>
                </c:pt>
                <c:pt idx="255">
                  <c:v>10000000000000</c:v>
                </c:pt>
                <c:pt idx="256">
                  <c:v>10000000000000</c:v>
                </c:pt>
                <c:pt idx="257">
                  <c:v>10000000000000</c:v>
                </c:pt>
                <c:pt idx="258">
                  <c:v>10000000000000</c:v>
                </c:pt>
                <c:pt idx="259">
                  <c:v>10000000000000</c:v>
                </c:pt>
                <c:pt idx="260">
                  <c:v>10000000000000</c:v>
                </c:pt>
                <c:pt idx="261">
                  <c:v>10000000000000</c:v>
                </c:pt>
                <c:pt idx="262">
                  <c:v>10000000000000</c:v>
                </c:pt>
                <c:pt idx="263">
                  <c:v>10000000000000</c:v>
                </c:pt>
                <c:pt idx="264">
                  <c:v>10000000000000</c:v>
                </c:pt>
                <c:pt idx="265">
                  <c:v>10000000000000</c:v>
                </c:pt>
                <c:pt idx="266">
                  <c:v>10000000000000</c:v>
                </c:pt>
                <c:pt idx="267">
                  <c:v>10000000000000</c:v>
                </c:pt>
                <c:pt idx="268">
                  <c:v>10000000000000</c:v>
                </c:pt>
                <c:pt idx="269">
                  <c:v>10000000000000</c:v>
                </c:pt>
                <c:pt idx="270">
                  <c:v>10000000000000</c:v>
                </c:pt>
                <c:pt idx="271">
                  <c:v>10000000000000</c:v>
                </c:pt>
                <c:pt idx="272">
                  <c:v>10000000000000</c:v>
                </c:pt>
                <c:pt idx="273">
                  <c:v>10000000000000</c:v>
                </c:pt>
                <c:pt idx="274">
                  <c:v>10000000000000</c:v>
                </c:pt>
                <c:pt idx="275">
                  <c:v>10000000000000</c:v>
                </c:pt>
                <c:pt idx="276">
                  <c:v>10000000000000</c:v>
                </c:pt>
                <c:pt idx="277">
                  <c:v>10000000000000</c:v>
                </c:pt>
                <c:pt idx="278">
                  <c:v>10000000000000</c:v>
                </c:pt>
                <c:pt idx="279">
                  <c:v>10000000000000</c:v>
                </c:pt>
                <c:pt idx="280">
                  <c:v>10000000000000</c:v>
                </c:pt>
                <c:pt idx="281">
                  <c:v>10000000000000</c:v>
                </c:pt>
                <c:pt idx="282">
                  <c:v>10000000000000.002</c:v>
                </c:pt>
                <c:pt idx="283">
                  <c:v>10000000000000.014</c:v>
                </c:pt>
                <c:pt idx="284">
                  <c:v>10000000000000.072</c:v>
                </c:pt>
                <c:pt idx="285">
                  <c:v>10000000000000.367</c:v>
                </c:pt>
                <c:pt idx="286">
                  <c:v>10000000000001.85</c:v>
                </c:pt>
                <c:pt idx="287">
                  <c:v>10000000000009.232</c:v>
                </c:pt>
                <c:pt idx="288">
                  <c:v>10000000000045.654</c:v>
                </c:pt>
                <c:pt idx="289">
                  <c:v>10000000000221.299</c:v>
                </c:pt>
                <c:pt idx="290">
                  <c:v>10000000001067.217</c:v>
                </c:pt>
                <c:pt idx="291">
                  <c:v>10000000005029.869</c:v>
                </c:pt>
                <c:pt idx="292">
                  <c:v>10000000023491.855</c:v>
                </c:pt>
                <c:pt idx="293">
                  <c:v>10000000106885.891</c:v>
                </c:pt>
                <c:pt idx="294">
                  <c:v>10000000479972.986</c:v>
                </c:pt>
                <c:pt idx="295">
                  <c:v>10000002107286.385</c:v>
                </c:pt>
                <c:pt idx="296">
                  <c:v>10000009089124.115</c:v>
                </c:pt>
                <c:pt idx="297">
                  <c:v>10000037920089.838</c:v>
                </c:pt>
                <c:pt idx="298">
                  <c:v>10000154750562.512</c:v>
                </c:pt>
                <c:pt idx="299">
                  <c:v>10000616110941.111</c:v>
                </c:pt>
                <c:pt idx="300">
                  <c:v>10002359060077.691</c:v>
                </c:pt>
                <c:pt idx="301">
                  <c:v>10008821423641.035</c:v>
                </c:pt>
                <c:pt idx="302">
                  <c:v>10031762481542.67</c:v>
                </c:pt>
                <c:pt idx="303">
                  <c:v>10109887351911.787</c:v>
                </c:pt>
                <c:pt idx="304">
                  <c:v>10366282820111.238</c:v>
                </c:pt>
                <c:pt idx="305">
                  <c:v>11172896685405.93</c:v>
                </c:pt>
                <c:pt idx="306">
                  <c:v>13597454415575.312</c:v>
                </c:pt>
                <c:pt idx="307">
                  <c:v>10493919440966.898</c:v>
                </c:pt>
                <c:pt idx="308">
                  <c:v>29271196812004.137</c:v>
                </c:pt>
                <c:pt idx="309">
                  <c:v>77216293353166.859</c:v>
                </c:pt>
                <c:pt idx="310">
                  <c:v>193467296637255.78</c:v>
                </c:pt>
                <c:pt idx="311">
                  <c:v>455778975227627.56</c:v>
                </c:pt>
                <c:pt idx="312">
                  <c:v>998791939870229.5</c:v>
                </c:pt>
                <c:pt idx="313">
                  <c:v>2035962560114441.8</c:v>
                </c:pt>
                <c:pt idx="314">
                  <c:v>3860455607634700.5</c:v>
                </c:pt>
                <c:pt idx="315">
                  <c:v>6808968971978909</c:v>
                </c:pt>
                <c:pt idx="316">
                  <c:v>1.1171157232804892E+16</c:v>
                </c:pt>
                <c:pt idx="317">
                  <c:v>1.704861058132133E+16</c:v>
                </c:pt>
                <c:pt idx="318">
                  <c:v>2.4202143644173284E+16</c:v>
                </c:pt>
                <c:pt idx="319">
                  <c:v>3.1958964150977088E+16</c:v>
                </c:pt>
                <c:pt idx="320">
                  <c:v>3.9255957241986488E+16</c:v>
                </c:pt>
                <c:pt idx="321">
                  <c:v>4.4853100187247608E+16</c:v>
                </c:pt>
                <c:pt idx="322">
                  <c:v>4.7670902895542224E+16</c:v>
                </c:pt>
                <c:pt idx="323">
                  <c:v>4.7129008802508064E+16</c:v>
                </c:pt>
                <c:pt idx="324">
                  <c:v>4.3340832719753104E+16</c:v>
                </c:pt>
                <c:pt idx="325">
                  <c:v>3.7074919234179472E+16</c:v>
                </c:pt>
                <c:pt idx="326">
                  <c:v>2.9501030931845712E+16</c:v>
                </c:pt>
                <c:pt idx="327">
                  <c:v>2.1835753814852816E+16</c:v>
                </c:pt>
                <c:pt idx="328">
                  <c:v>1.5033953497235288E+16</c:v>
                </c:pt>
                <c:pt idx="329">
                  <c:v>9628358068671420</c:v>
                </c:pt>
                <c:pt idx="330">
                  <c:v>5735948985849249</c:v>
                </c:pt>
                <c:pt idx="331">
                  <c:v>3178574130423261</c:v>
                </c:pt>
                <c:pt idx="332">
                  <c:v>1638450879195542.8</c:v>
                </c:pt>
                <c:pt idx="333">
                  <c:v>785612751585010.88</c:v>
                </c:pt>
                <c:pt idx="334">
                  <c:v>350394789414585.62</c:v>
                </c:pt>
                <c:pt idx="335">
                  <c:v>145372002067056.16</c:v>
                </c:pt>
                <c:pt idx="336">
                  <c:v>56101945359059.781</c:v>
                </c:pt>
                <c:pt idx="337">
                  <c:v>20139518685311.082</c:v>
                </c:pt>
                <c:pt idx="338">
                  <c:v>6725030686726.6377</c:v>
                </c:pt>
                <c:pt idx="339">
                  <c:v>2088879898455.4111</c:v>
                </c:pt>
                <c:pt idx="341">
                  <c:v>4.4665979896216525E+17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AF0-4E46-8569-8D82B1976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0551968"/>
        <c:axId val="48778495"/>
      </c:scatterChart>
      <c:valAx>
        <c:axId val="2100551968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Depth [um]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78495"/>
        <c:crosses val="autoZero"/>
        <c:crossBetween val="midCat"/>
      </c:valAx>
      <c:valAx>
        <c:axId val="48778495"/>
        <c:scaling>
          <c:orientation val="minMax"/>
          <c:max val="1.1000000000000002E+17"/>
          <c:min val="1E+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Doping [n/cm3]</a:t>
                </a:r>
              </a:p>
            </c:rich>
          </c:tx>
          <c:layout>
            <c:manualLayout>
              <c:xMode val="edge"/>
              <c:yMode val="edge"/>
              <c:x val="1.1627932872027361E-2"/>
              <c:y val="0.29129445604546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in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551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FEEFF-C3FC-1340-9C6D-CC658F65E62C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5588" y="1257300"/>
            <a:ext cx="218122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D1773-ABCE-6E43-9D55-7D089F1E4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04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D1773-ABCE-6E43-9D55-7D089F1E42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645920" y="2043000"/>
            <a:ext cx="29626200" cy="8551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645920" y="11982240"/>
            <a:ext cx="2962620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645920" y="27494640"/>
            <a:ext cx="2962620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645920" y="2043000"/>
            <a:ext cx="29626200" cy="8551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45920" y="11982240"/>
            <a:ext cx="1445724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826400" y="11982240"/>
            <a:ext cx="1445724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6826400" y="27494640"/>
            <a:ext cx="1445724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645920" y="27494640"/>
            <a:ext cx="1445724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645920" y="2043000"/>
            <a:ext cx="29626200" cy="8551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645920" y="11982240"/>
            <a:ext cx="953928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1662560" y="11982240"/>
            <a:ext cx="953928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1679200" y="11982240"/>
            <a:ext cx="953928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21679200" y="27494640"/>
            <a:ext cx="953928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1662560" y="27494640"/>
            <a:ext cx="953928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645920" y="27494640"/>
            <a:ext cx="953928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645920" y="2043000"/>
            <a:ext cx="29626200" cy="8551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645920" y="11982240"/>
            <a:ext cx="29626200" cy="2969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45920" y="2043000"/>
            <a:ext cx="29626200" cy="8551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645920" y="11982240"/>
            <a:ext cx="29626200" cy="2969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645920" y="2043000"/>
            <a:ext cx="29626200" cy="8551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45920" y="11982240"/>
            <a:ext cx="14457240" cy="2969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6826400" y="11982240"/>
            <a:ext cx="14457240" cy="2969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45920" y="2043000"/>
            <a:ext cx="29626200" cy="8551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645920" y="2043000"/>
            <a:ext cx="29626200" cy="39638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645920" y="2043000"/>
            <a:ext cx="29626200" cy="8551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645920" y="11982240"/>
            <a:ext cx="1445724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645920" y="27494640"/>
            <a:ext cx="1445724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6826400" y="11982240"/>
            <a:ext cx="14457240" cy="2969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45920" y="2043000"/>
            <a:ext cx="29626200" cy="8551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645920" y="11982240"/>
            <a:ext cx="14457240" cy="2969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6826400" y="11982240"/>
            <a:ext cx="1445724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6826400" y="27494640"/>
            <a:ext cx="1445724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45920" y="2043000"/>
            <a:ext cx="29626200" cy="8551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645920" y="11982240"/>
            <a:ext cx="1445724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6826400" y="11982240"/>
            <a:ext cx="1445724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645920" y="27494640"/>
            <a:ext cx="29626200" cy="1416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645920" y="2043000"/>
            <a:ext cx="29626200" cy="85510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zh-C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645920" y="11982240"/>
            <a:ext cx="29626200" cy="29699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0.jpe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35.jpeg"/><Relationship Id="rId47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7" Type="http://schemas.openxmlformats.org/officeDocument/2006/relationships/image" Target="../media/image35.png"/><Relationship Id="rId40" Type="http://schemas.openxmlformats.org/officeDocument/2006/relationships/image" Target="../media/image31.png"/><Relationship Id="rId45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28.png"/><Relationship Id="rId49" Type="http://schemas.openxmlformats.org/officeDocument/2006/relationships/image" Target="../media/image4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4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5" Type="http://schemas.openxmlformats.org/officeDocument/2006/relationships/image" Target="../media/image33.png"/><Relationship Id="rId43" Type="http://schemas.openxmlformats.org/officeDocument/2006/relationships/image" Target="../media/image36.png"/><Relationship Id="rId48" Type="http://schemas.openxmlformats.org/officeDocument/2006/relationships/image" Target="../media/image40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8" Type="http://schemas.openxmlformats.org/officeDocument/2006/relationships/image" Target="../media/image29.png"/><Relationship Id="rId46" Type="http://schemas.openxmlformats.org/officeDocument/2006/relationships/chart" Target="../charts/chart1.xml"/><Relationship Id="rId20" Type="http://schemas.openxmlformats.org/officeDocument/2006/relationships/image" Target="../media/image18.png"/><Relationship Id="rId4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3"/>
          <p:cNvSpPr/>
          <p:nvPr/>
        </p:nvSpPr>
        <p:spPr>
          <a:xfrm>
            <a:off x="1080" y="1433160"/>
            <a:ext cx="32918400" cy="445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/>
          <a:lstStyle/>
          <a:p>
            <a:pPr marL="297000" indent="-294840"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7000" indent="-29484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CustomShape 32"/>
          <p:cNvSpPr/>
          <p:nvPr/>
        </p:nvSpPr>
        <p:spPr>
          <a:xfrm>
            <a:off x="8524440" y="45205560"/>
            <a:ext cx="24226560" cy="26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5"/>
          <p:cNvSpPr/>
          <p:nvPr/>
        </p:nvSpPr>
        <p:spPr>
          <a:xfrm>
            <a:off x="332640" y="47779800"/>
            <a:ext cx="11783160" cy="594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* Corresponding author: Marco Ferrero, INFN Torino,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marco</a:t>
            </a:r>
            <a:r>
              <a:rPr lang="en-US" sz="2400" b="1" spc="-1" dirty="0" err="1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.f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errero@to.infn.it</a:t>
            </a:r>
            <a:endParaRPr lang="en-US" sz="2400" b="0" strike="noStrike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5242D-F8BF-5548-961F-085476128914}"/>
              </a:ext>
            </a:extLst>
          </p:cNvPr>
          <p:cNvSpPr txBox="1"/>
          <p:nvPr/>
        </p:nvSpPr>
        <p:spPr>
          <a:xfrm>
            <a:off x="337443" y="48202475"/>
            <a:ext cx="32345694" cy="2831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Acknowledgments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NFN - Gruppo V</a:t>
            </a:r>
          </a:p>
          <a:p>
            <a:pPr algn="ctr"/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Horizon 2020,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UFSD669529</a:t>
            </a:r>
          </a:p>
          <a:p>
            <a:pPr algn="ctr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Horizon 2020, grant no. 654168 (AIDA-2020)</a:t>
            </a:r>
          </a:p>
          <a:p>
            <a:pPr algn="ctr"/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U.S.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fr-FR" sz="2600" dirty="0">
                <a:latin typeface="Calibri" panose="020F0502020204030204" pitchFamily="34" charset="0"/>
                <a:cs typeface="Calibri" panose="020F0502020204030204" pitchFamily="34" charset="0"/>
              </a:rPr>
              <a:t> DE-SC0010107</a:t>
            </a:r>
          </a:p>
          <a:p>
            <a:pPr algn="ctr"/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Dipartimenti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Eccellenza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Univ. of Torino (ex L. 232/2016, art. 1, cc. 314, 337)</a:t>
            </a:r>
            <a:endParaRPr lang="fr-F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9C0ABDD0-CAB5-8C44-B5D0-05C078D1B7C8}"/>
              </a:ext>
            </a:extLst>
          </p:cNvPr>
          <p:cNvSpPr txBox="1"/>
          <p:nvPr/>
        </p:nvSpPr>
        <p:spPr>
          <a:xfrm>
            <a:off x="234669" y="44580907"/>
            <a:ext cx="32418360" cy="2831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Conclusion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Ultra-Fast Silicon Detectors are being realized in form of thin Low-gain Avalanche Detectors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Radiation hardness improved by co-implantation of carbon into the gain layer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The interplay of acceptor removal and the capability to recover the effect of fluence with Bias will determine the more radiation resistance designs. </a:t>
            </a:r>
            <a:endParaRPr lang="en-US" sz="2600" b="1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16-17µm is the minimum inter-pads distance measured in multi-pad sensors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600" b="1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Trench isolation and and Resistive AC-coupling detectors are the two technological solution to improve the inactive inter-pad region in multi-pad sensors </a:t>
            </a:r>
            <a:endParaRPr lang="en-US" sz="2600" b="1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5F4D5192-243E-CE46-9321-DC78E737BA70}"/>
              </a:ext>
            </a:extLst>
          </p:cNvPr>
          <p:cNvSpPr txBox="1"/>
          <p:nvPr/>
        </p:nvSpPr>
        <p:spPr>
          <a:xfrm>
            <a:off x="224709" y="5533446"/>
            <a:ext cx="32418360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M. Ferrero</a:t>
            </a:r>
            <a:r>
              <a:rPr lang="en-US" sz="20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1*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R. Arcidiacono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G. Borghi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M. Boscardin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N. Cartiglia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M.Costa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G.F. Dalla Betta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F.Ficorella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M. Mandurrino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M.M. Obertino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L. Pancheri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G. Paternoster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F. Siviero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V. Sola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A. Staiano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M.Tornago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M. Vignali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algn="ctr"/>
            <a:endParaRPr lang="en-US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INFN, Torino, Italy</a:t>
            </a:r>
          </a:p>
          <a:p>
            <a:pPr algn="ctr"/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Università di Torino, Torino, Italy</a:t>
            </a:r>
          </a:p>
          <a:p>
            <a:pPr algn="ctr"/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Università di Trento and INFN,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Dipartimento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ingegneria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industriale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Trento, Italy</a:t>
            </a:r>
          </a:p>
          <a:p>
            <a:pPr algn="ctr"/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Università del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Piemonte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Orientale, Novara, Italy</a:t>
            </a:r>
          </a:p>
          <a:p>
            <a:pPr algn="ctr"/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Fondazione Bruno Kessler (FBK), Trento, Italy</a:t>
            </a:r>
          </a:p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9" name="Title 1">
            <a:extLst>
              <a:ext uri="{FF2B5EF4-FFF2-40B4-BE49-F238E27FC236}">
                <a16:creationId xmlns:a16="http://schemas.microsoft.com/office/drawing/2014/main" id="{7B7FAABD-B0B4-7747-B47E-AEB577D6121A}"/>
              </a:ext>
            </a:extLst>
          </p:cNvPr>
          <p:cNvSpPr txBox="1">
            <a:spLocks/>
          </p:cNvSpPr>
          <p:nvPr/>
        </p:nvSpPr>
        <p:spPr>
          <a:xfrm>
            <a:off x="0" y="1088692"/>
            <a:ext cx="32918400" cy="4452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b="1" dirty="0">
                <a:latin typeface="Calibri" panose="020F0502020204030204" pitchFamily="34" charset="0"/>
                <a:cs typeface="Calibri" panose="020F0502020204030204" pitchFamily="34" charset="0"/>
              </a:rPr>
              <a:t>Evolution of the design of Ultra Fast Silicon detector to cope with high irradiation fluences and fine segmentation</a:t>
            </a:r>
            <a:r>
              <a:rPr lang="en-GB" sz="9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81FD0-7C9D-494C-834A-3067D9E4513B}"/>
              </a:ext>
            </a:extLst>
          </p:cNvPr>
          <p:cNvSpPr txBox="1"/>
          <p:nvPr/>
        </p:nvSpPr>
        <p:spPr>
          <a:xfrm>
            <a:off x="-1" y="103559"/>
            <a:ext cx="3291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15th Topical Seminar on Innovative Particle and Radiation Detectors (IPRD19) 14-17 October 2019, Siena, Italy</a:t>
            </a:r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id="{A3F1721D-58EF-0844-BF52-71B5B7D7282B}"/>
              </a:ext>
            </a:extLst>
          </p:cNvPr>
          <p:cNvSpPr/>
          <p:nvPr/>
        </p:nvSpPr>
        <p:spPr>
          <a:xfrm>
            <a:off x="332640" y="27242301"/>
            <a:ext cx="10274400" cy="1709635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DD50F-DDD4-D843-B5D8-63CC38FABCC9}"/>
              </a:ext>
            </a:extLst>
          </p:cNvPr>
          <p:cNvSpPr txBox="1"/>
          <p:nvPr/>
        </p:nvSpPr>
        <p:spPr>
          <a:xfrm>
            <a:off x="332640" y="27256320"/>
            <a:ext cx="10274400" cy="84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UFSD standard design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D97623-AF33-2B48-91AE-13BF2131B4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/>
          <a:stretch/>
        </p:blipFill>
        <p:spPr>
          <a:xfrm>
            <a:off x="512063" y="28271210"/>
            <a:ext cx="8221645" cy="3327400"/>
          </a:xfrm>
          <a:prstGeom prst="rect">
            <a:avLst/>
          </a:prstGeom>
        </p:spPr>
      </p:pic>
      <p:sp>
        <p:nvSpPr>
          <p:cNvPr id="548" name="TextBox 547">
            <a:extLst>
              <a:ext uri="{FF2B5EF4-FFF2-40B4-BE49-F238E27FC236}">
                <a16:creationId xmlns:a16="http://schemas.microsoft.com/office/drawing/2014/main" id="{0E656359-1947-A748-B2EF-6B660EAE385D}"/>
              </a:ext>
            </a:extLst>
          </p:cNvPr>
          <p:cNvSpPr txBox="1"/>
          <p:nvPr/>
        </p:nvSpPr>
        <p:spPr>
          <a:xfrm>
            <a:off x="8524440" y="29939911"/>
            <a:ext cx="1873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Transversal cut of a standard multi pad UFSD sensor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11B039-A8C2-1540-8509-F15B8698D397}"/>
              </a:ext>
            </a:extLst>
          </p:cNvPr>
          <p:cNvCxnSpPr>
            <a:cxnSpLocks/>
          </p:cNvCxnSpPr>
          <p:nvPr/>
        </p:nvCxnSpPr>
        <p:spPr>
          <a:xfrm>
            <a:off x="3168869" y="29331569"/>
            <a:ext cx="0" cy="2594358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E8E4BDF5-BEB3-2343-AF84-18E3EFF67895}"/>
              </a:ext>
            </a:extLst>
          </p:cNvPr>
          <p:cNvCxnSpPr>
            <a:cxnSpLocks/>
          </p:cNvCxnSpPr>
          <p:nvPr/>
        </p:nvCxnSpPr>
        <p:spPr>
          <a:xfrm>
            <a:off x="3841531" y="29323309"/>
            <a:ext cx="0" cy="2602618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5716F13B-BE72-0F45-A98B-4E9DDF212035}"/>
              </a:ext>
            </a:extLst>
          </p:cNvPr>
          <p:cNvCxnSpPr>
            <a:cxnSpLocks/>
          </p:cNvCxnSpPr>
          <p:nvPr/>
        </p:nvCxnSpPr>
        <p:spPr>
          <a:xfrm>
            <a:off x="7104993" y="29331569"/>
            <a:ext cx="0" cy="2594358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AFEC2D18-C0A7-4F49-A13F-F386D72B0F55}"/>
              </a:ext>
            </a:extLst>
          </p:cNvPr>
          <p:cNvCxnSpPr>
            <a:cxnSpLocks/>
          </p:cNvCxnSpPr>
          <p:nvPr/>
        </p:nvCxnSpPr>
        <p:spPr>
          <a:xfrm>
            <a:off x="7777655" y="29323309"/>
            <a:ext cx="0" cy="2594358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E41DCF-1C34-964D-B886-18A6618385E9}"/>
              </a:ext>
            </a:extLst>
          </p:cNvPr>
          <p:cNvSpPr txBox="1"/>
          <p:nvPr/>
        </p:nvSpPr>
        <p:spPr>
          <a:xfrm>
            <a:off x="3177268" y="31409434"/>
            <a:ext cx="6587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Full </a:t>
            </a:r>
          </a:p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gain </a:t>
            </a:r>
          </a:p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EF0763E7-A47D-1145-9512-094CBE40A110}"/>
              </a:ext>
            </a:extLst>
          </p:cNvPr>
          <p:cNvSpPr txBox="1"/>
          <p:nvPr/>
        </p:nvSpPr>
        <p:spPr>
          <a:xfrm>
            <a:off x="7126550" y="31409434"/>
            <a:ext cx="6587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Full </a:t>
            </a:r>
          </a:p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gain </a:t>
            </a:r>
          </a:p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DCD54DB1-CC68-7D4D-A94D-489E70D2986F}"/>
              </a:ext>
            </a:extLst>
          </p:cNvPr>
          <p:cNvSpPr txBox="1"/>
          <p:nvPr/>
        </p:nvSpPr>
        <p:spPr>
          <a:xfrm>
            <a:off x="4923577" y="31508749"/>
            <a:ext cx="1264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 gain region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C279FF00-7558-734A-A674-D6C6A740102E}"/>
              </a:ext>
            </a:extLst>
          </p:cNvPr>
          <p:cNvSpPr/>
          <p:nvPr/>
        </p:nvSpPr>
        <p:spPr>
          <a:xfrm>
            <a:off x="11339129" y="27242301"/>
            <a:ext cx="10274400" cy="1709635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542F9797-CFB7-594E-B0A7-B35F5831E66F}"/>
              </a:ext>
            </a:extLst>
          </p:cNvPr>
          <p:cNvSpPr/>
          <p:nvPr/>
        </p:nvSpPr>
        <p:spPr>
          <a:xfrm>
            <a:off x="22380507" y="27242301"/>
            <a:ext cx="10274400" cy="1709635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AA026E4A-534F-3F4D-80E1-52108443BDD0}"/>
              </a:ext>
            </a:extLst>
          </p:cNvPr>
          <p:cNvSpPr txBox="1"/>
          <p:nvPr/>
        </p:nvSpPr>
        <p:spPr>
          <a:xfrm>
            <a:off x="11359741" y="27263259"/>
            <a:ext cx="10274400" cy="84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Trench Isolated LGADs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265F47-E1A6-2744-B789-53CBAA588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67479" y="29079380"/>
            <a:ext cx="6560030" cy="33579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68DAA1-F931-8347-B7C3-741EA56E4A4C}"/>
              </a:ext>
            </a:extLst>
          </p:cNvPr>
          <p:cNvSpPr/>
          <p:nvPr/>
        </p:nvSpPr>
        <p:spPr>
          <a:xfrm>
            <a:off x="12042039" y="28213082"/>
            <a:ext cx="88685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Trench isolation technology successfully used in FBK UHD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SiPMs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20799C-4872-F444-8D73-05C6B241CCCC}"/>
              </a:ext>
            </a:extLst>
          </p:cNvPr>
          <p:cNvSpPr txBox="1"/>
          <p:nvPr/>
        </p:nvSpPr>
        <p:spPr>
          <a:xfrm>
            <a:off x="12042039" y="33367792"/>
            <a:ext cx="86067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Trench isolation could reduces inter-pad border region down few µm: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Typical trench width &lt; 1µm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Trench filling with SiO</a:t>
            </a:r>
            <a:r>
              <a:rPr lang="en-GB" sz="2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2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Polysilicon</a:t>
            </a: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5BB0544B-74BD-BD49-81DF-4E801E7F485C}"/>
              </a:ext>
            </a:extLst>
          </p:cNvPr>
          <p:cNvSpPr txBox="1"/>
          <p:nvPr/>
        </p:nvSpPr>
        <p:spPr>
          <a:xfrm>
            <a:off x="18614083" y="31397044"/>
            <a:ext cx="2436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Transversal cut of a UFSD trench isolated sensor</a:t>
            </a:r>
          </a:p>
        </p:txBody>
      </p:sp>
      <p:cxnSp>
        <p:nvCxnSpPr>
          <p:cNvPr id="560" name="Straight Connector 559">
            <a:extLst>
              <a:ext uri="{FF2B5EF4-FFF2-40B4-BE49-F238E27FC236}">
                <a16:creationId xmlns:a16="http://schemas.microsoft.com/office/drawing/2014/main" id="{15183D35-FEB5-1F43-9220-9DBE53F12148}"/>
              </a:ext>
            </a:extLst>
          </p:cNvPr>
          <p:cNvCxnSpPr>
            <a:cxnSpLocks/>
          </p:cNvCxnSpPr>
          <p:nvPr/>
        </p:nvCxnSpPr>
        <p:spPr>
          <a:xfrm>
            <a:off x="17342014" y="29997111"/>
            <a:ext cx="0" cy="2982227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>
            <a:extLst>
              <a:ext uri="{FF2B5EF4-FFF2-40B4-BE49-F238E27FC236}">
                <a16:creationId xmlns:a16="http://schemas.microsoft.com/office/drawing/2014/main" id="{88392197-9D5F-3147-9D2D-8F24138BCFFC}"/>
              </a:ext>
            </a:extLst>
          </p:cNvPr>
          <p:cNvCxnSpPr>
            <a:cxnSpLocks/>
          </p:cNvCxnSpPr>
          <p:nvPr/>
        </p:nvCxnSpPr>
        <p:spPr>
          <a:xfrm>
            <a:off x="18093745" y="29997111"/>
            <a:ext cx="0" cy="2973967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2" name="TextBox 561">
            <a:extLst>
              <a:ext uri="{FF2B5EF4-FFF2-40B4-BE49-F238E27FC236}">
                <a16:creationId xmlns:a16="http://schemas.microsoft.com/office/drawing/2014/main" id="{9758B5D7-BAC3-2643-A885-2017BA8DEBD9}"/>
              </a:ext>
            </a:extLst>
          </p:cNvPr>
          <p:cNvSpPr txBox="1"/>
          <p:nvPr/>
        </p:nvSpPr>
        <p:spPr>
          <a:xfrm>
            <a:off x="17228690" y="32314928"/>
            <a:ext cx="1003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Full </a:t>
            </a:r>
          </a:p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gain </a:t>
            </a:r>
          </a:p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</a:p>
        </p:txBody>
      </p: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65B2DB4F-87EC-7342-B646-2C37B308902D}"/>
              </a:ext>
            </a:extLst>
          </p:cNvPr>
          <p:cNvCxnSpPr>
            <a:cxnSpLocks/>
          </p:cNvCxnSpPr>
          <p:nvPr/>
        </p:nvCxnSpPr>
        <p:spPr>
          <a:xfrm>
            <a:off x="15360211" y="29997111"/>
            <a:ext cx="0" cy="2982227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>
            <a:extLst>
              <a:ext uri="{FF2B5EF4-FFF2-40B4-BE49-F238E27FC236}">
                <a16:creationId xmlns:a16="http://schemas.microsoft.com/office/drawing/2014/main" id="{EF1501AE-1E4F-1443-91D9-73EAE40844C2}"/>
              </a:ext>
            </a:extLst>
          </p:cNvPr>
          <p:cNvCxnSpPr>
            <a:cxnSpLocks/>
          </p:cNvCxnSpPr>
          <p:nvPr/>
        </p:nvCxnSpPr>
        <p:spPr>
          <a:xfrm>
            <a:off x="16120548" y="29964751"/>
            <a:ext cx="0" cy="2973967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5" name="TextBox 564">
            <a:extLst>
              <a:ext uri="{FF2B5EF4-FFF2-40B4-BE49-F238E27FC236}">
                <a16:creationId xmlns:a16="http://schemas.microsoft.com/office/drawing/2014/main" id="{F8B6E1E2-5121-CA4A-9B5A-3905C1ADCE29}"/>
              </a:ext>
            </a:extLst>
          </p:cNvPr>
          <p:cNvSpPr txBox="1"/>
          <p:nvPr/>
        </p:nvSpPr>
        <p:spPr>
          <a:xfrm>
            <a:off x="15228648" y="32327802"/>
            <a:ext cx="1003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Full </a:t>
            </a:r>
          </a:p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gain </a:t>
            </a:r>
          </a:p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8C7AF039-41CD-AF46-B5D1-F628758AF6C0}"/>
              </a:ext>
            </a:extLst>
          </p:cNvPr>
          <p:cNvSpPr txBox="1"/>
          <p:nvPr/>
        </p:nvSpPr>
        <p:spPr>
          <a:xfrm>
            <a:off x="16159659" y="32409272"/>
            <a:ext cx="118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 gain region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354CD3C-0191-4443-B145-130468E16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677" y="35895416"/>
            <a:ext cx="3623033" cy="2449922"/>
          </a:xfrm>
          <a:prstGeom prst="rect">
            <a:avLst/>
          </a:prstGeom>
        </p:spPr>
      </p:pic>
      <p:pic>
        <p:nvPicPr>
          <p:cNvPr id="29" name="Picture 28" descr="A picture containing photo, white, view, light&#10;&#10;Description automatically generated">
            <a:extLst>
              <a:ext uri="{FF2B5EF4-FFF2-40B4-BE49-F238E27FC236}">
                <a16:creationId xmlns:a16="http://schemas.microsoft.com/office/drawing/2014/main" id="{F7777F80-1084-1841-B8D0-FAB394566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766" y="37317082"/>
            <a:ext cx="2047500" cy="1512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A2C251-B572-9E4A-B33B-01DC9F2FB5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766" y="35482732"/>
            <a:ext cx="2047500" cy="151200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97D5C3C-509C-C24A-A9D7-2F18F5B87D3D}"/>
              </a:ext>
            </a:extLst>
          </p:cNvPr>
          <p:cNvCxnSpPr>
            <a:cxnSpLocks/>
          </p:cNvCxnSpPr>
          <p:nvPr/>
        </p:nvCxnSpPr>
        <p:spPr>
          <a:xfrm>
            <a:off x="12648429" y="36839822"/>
            <a:ext cx="0" cy="5599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4CA19A8-3C5E-6C43-9563-46B6D7672B51}"/>
              </a:ext>
            </a:extLst>
          </p:cNvPr>
          <p:cNvSpPr txBox="1"/>
          <p:nvPr/>
        </p:nvSpPr>
        <p:spPr>
          <a:xfrm>
            <a:off x="12578835" y="36941983"/>
            <a:ext cx="479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250µm</a:t>
            </a:r>
          </a:p>
        </p:txBody>
      </p:sp>
      <p:cxnSp>
        <p:nvCxnSpPr>
          <p:cNvPr id="568" name="Straight Arrow Connector 567">
            <a:extLst>
              <a:ext uri="{FF2B5EF4-FFF2-40B4-BE49-F238E27FC236}">
                <a16:creationId xmlns:a16="http://schemas.microsoft.com/office/drawing/2014/main" id="{3AFF6CAA-1E6C-AE47-9789-F3FAC2CAA52D}"/>
              </a:ext>
            </a:extLst>
          </p:cNvPr>
          <p:cNvCxnSpPr>
            <a:cxnSpLocks/>
          </p:cNvCxnSpPr>
          <p:nvPr/>
        </p:nvCxnSpPr>
        <p:spPr>
          <a:xfrm flipH="1">
            <a:off x="12578835" y="37269456"/>
            <a:ext cx="83307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9" name="TextBox 568">
            <a:extLst>
              <a:ext uri="{FF2B5EF4-FFF2-40B4-BE49-F238E27FC236}">
                <a16:creationId xmlns:a16="http://schemas.microsoft.com/office/drawing/2014/main" id="{C11711FE-BDA5-F346-B9FB-01BE5F0ED950}"/>
              </a:ext>
            </a:extLst>
          </p:cNvPr>
          <p:cNvSpPr txBox="1"/>
          <p:nvPr/>
        </p:nvSpPr>
        <p:spPr>
          <a:xfrm>
            <a:off x="12903432" y="37105484"/>
            <a:ext cx="479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Calibri" panose="020F0502020204030204" pitchFamily="34" charset="0"/>
                <a:cs typeface="Calibri" panose="020F0502020204030204" pitchFamily="34" charset="0"/>
              </a:rPr>
              <a:t>375µm</a:t>
            </a:r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C21B6F58-4A77-244E-9B53-14282120326D}"/>
              </a:ext>
            </a:extLst>
          </p:cNvPr>
          <p:cNvSpPr txBox="1"/>
          <p:nvPr/>
        </p:nvSpPr>
        <p:spPr>
          <a:xfrm>
            <a:off x="15392208" y="38801853"/>
            <a:ext cx="2062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Calibri" panose="020F0502020204030204" pitchFamily="34" charset="0"/>
                <a:cs typeface="Calibri" panose="020F0502020204030204" pitchFamily="34" charset="0"/>
              </a:rPr>
              <a:t>SEM imagine of a sensor with double trench isolation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59E88DC-59D1-9F4E-AE37-A716999903A9}"/>
              </a:ext>
            </a:extLst>
          </p:cNvPr>
          <p:cNvCxnSpPr>
            <a:cxnSpLocks/>
          </p:cNvCxnSpPr>
          <p:nvPr/>
        </p:nvCxnSpPr>
        <p:spPr>
          <a:xfrm flipV="1">
            <a:off x="11349435" y="35104227"/>
            <a:ext cx="10253788" cy="209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2" name="TextBox 571">
            <a:extLst>
              <a:ext uri="{FF2B5EF4-FFF2-40B4-BE49-F238E27FC236}">
                <a16:creationId xmlns:a16="http://schemas.microsoft.com/office/drawing/2014/main" id="{85B794F9-BBD1-D643-8F9E-AB042373BD92}"/>
              </a:ext>
            </a:extLst>
          </p:cNvPr>
          <p:cNvSpPr txBox="1"/>
          <p:nvPr/>
        </p:nvSpPr>
        <p:spPr>
          <a:xfrm>
            <a:off x="15392207" y="36927966"/>
            <a:ext cx="2062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Calibri" panose="020F0502020204030204" pitchFamily="34" charset="0"/>
                <a:cs typeface="Calibri" panose="020F0502020204030204" pitchFamily="34" charset="0"/>
              </a:rPr>
              <a:t>SEM imagine of a sensor with single trench isolation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E0845766-8848-B345-A9F4-B5361DB5002F}"/>
              </a:ext>
            </a:extLst>
          </p:cNvPr>
          <p:cNvSpPr txBox="1"/>
          <p:nvPr/>
        </p:nvSpPr>
        <p:spPr>
          <a:xfrm>
            <a:off x="17526194" y="35215528"/>
            <a:ext cx="396630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FBK started a first development run of TI-LGADs in 2019 to demonstrate feasibility of technological process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0E9D78FD-E745-7E41-9519-D8735075084A}"/>
              </a:ext>
            </a:extLst>
          </p:cNvPr>
          <p:cNvSpPr txBox="1"/>
          <p:nvPr/>
        </p:nvSpPr>
        <p:spPr>
          <a:xfrm>
            <a:off x="11592097" y="38330941"/>
            <a:ext cx="3672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Calibri" panose="020F0502020204030204" pitchFamily="34" charset="0"/>
                <a:cs typeface="Calibri" panose="020F0502020204030204" pitchFamily="34" charset="0"/>
              </a:rPr>
              <a:t>Front view of a two pads device</a:t>
            </a: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8894723C-3B02-F54C-8E9C-A31EDE82B912}"/>
              </a:ext>
            </a:extLst>
          </p:cNvPr>
          <p:cNvSpPr txBox="1"/>
          <p:nvPr/>
        </p:nvSpPr>
        <p:spPr>
          <a:xfrm>
            <a:off x="17526193" y="37249322"/>
            <a:ext cx="396630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Layout splits: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 of trenches (1-2 trenches)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Guard ring isolation (trench Vs p-stop)</a:t>
            </a:r>
          </a:p>
        </p:txBody>
      </p: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id="{BE2EFD81-67DB-5A4C-B27D-5542D5D7B603}"/>
              </a:ext>
            </a:extLst>
          </p:cNvPr>
          <p:cNvCxnSpPr>
            <a:cxnSpLocks/>
          </p:cNvCxnSpPr>
          <p:nvPr/>
        </p:nvCxnSpPr>
        <p:spPr>
          <a:xfrm flipV="1">
            <a:off x="11339129" y="39342769"/>
            <a:ext cx="10253788" cy="209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9DBB49-EF98-844A-84E3-2AA8020F5B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" b="1490"/>
          <a:stretch/>
        </p:blipFill>
        <p:spPr>
          <a:xfrm>
            <a:off x="392297" y="33216059"/>
            <a:ext cx="4559381" cy="418543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F8004379-6BD6-284F-8E68-D63317B99C77}"/>
              </a:ext>
            </a:extLst>
          </p:cNvPr>
          <p:cNvCxnSpPr>
            <a:cxnSpLocks/>
          </p:cNvCxnSpPr>
          <p:nvPr/>
        </p:nvCxnSpPr>
        <p:spPr>
          <a:xfrm flipV="1">
            <a:off x="337443" y="32194431"/>
            <a:ext cx="10253788" cy="209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9" name="TextBox 578">
            <a:extLst>
              <a:ext uri="{FF2B5EF4-FFF2-40B4-BE49-F238E27FC236}">
                <a16:creationId xmlns:a16="http://schemas.microsoft.com/office/drawing/2014/main" id="{2D02739B-DD3D-434F-B064-8E3C711209D0}"/>
              </a:ext>
            </a:extLst>
          </p:cNvPr>
          <p:cNvSpPr txBox="1"/>
          <p:nvPr/>
        </p:nvSpPr>
        <p:spPr>
          <a:xfrm>
            <a:off x="392297" y="37415345"/>
            <a:ext cx="4657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FBK-UFSD3 inter-pad layout (in scale)</a:t>
            </a:r>
          </a:p>
        </p:txBody>
      </p: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3BDC4CF6-ED9B-1B46-AE89-0B5122EF73F4}"/>
              </a:ext>
            </a:extLst>
          </p:cNvPr>
          <p:cNvCxnSpPr>
            <a:cxnSpLocks/>
          </p:cNvCxnSpPr>
          <p:nvPr/>
        </p:nvCxnSpPr>
        <p:spPr>
          <a:xfrm flipV="1">
            <a:off x="342067" y="28049610"/>
            <a:ext cx="10253788" cy="209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83243E07-16C9-854A-8FE4-4DC6345C60CC}"/>
              </a:ext>
            </a:extLst>
          </p:cNvPr>
          <p:cNvCxnSpPr>
            <a:cxnSpLocks/>
          </p:cNvCxnSpPr>
          <p:nvPr/>
        </p:nvCxnSpPr>
        <p:spPr>
          <a:xfrm flipV="1">
            <a:off x="11347053" y="28032175"/>
            <a:ext cx="10253788" cy="209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Rectangle 581">
            <a:extLst>
              <a:ext uri="{FF2B5EF4-FFF2-40B4-BE49-F238E27FC236}">
                <a16:creationId xmlns:a16="http://schemas.microsoft.com/office/drawing/2014/main" id="{904AD031-B830-3244-A0F1-F8713250352E}"/>
              </a:ext>
            </a:extLst>
          </p:cNvPr>
          <p:cNvSpPr/>
          <p:nvPr/>
        </p:nvSpPr>
        <p:spPr>
          <a:xfrm>
            <a:off x="316289" y="32216622"/>
            <a:ext cx="10274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FBK UFSD3 production (2018)- reducing the border dimensions in terminations structure</a:t>
            </a: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68090F37-E31A-EF46-BD18-DA04AAB1EC06}"/>
              </a:ext>
            </a:extLst>
          </p:cNvPr>
          <p:cNvSpPr txBox="1"/>
          <p:nvPr/>
        </p:nvSpPr>
        <p:spPr>
          <a:xfrm>
            <a:off x="445706" y="38257971"/>
            <a:ext cx="43235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Inter-pad measured with TCT setup, using a 1064nm focused laser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CCAD579E-039A-D54B-9F46-BE7B270783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66" y="33221793"/>
            <a:ext cx="2005269" cy="1563998"/>
          </a:xfrm>
          <a:prstGeom prst="rect">
            <a:avLst/>
          </a:prstGeom>
        </p:spPr>
      </p:pic>
      <p:sp>
        <p:nvSpPr>
          <p:cNvPr id="584" name="TextBox 583">
            <a:extLst>
              <a:ext uri="{FF2B5EF4-FFF2-40B4-BE49-F238E27FC236}">
                <a16:creationId xmlns:a16="http://schemas.microsoft.com/office/drawing/2014/main" id="{D5FA1AEC-982C-A54A-BF72-C2A6E8D349FB}"/>
              </a:ext>
            </a:extLst>
          </p:cNvPr>
          <p:cNvSpPr txBox="1"/>
          <p:nvPr/>
        </p:nvSpPr>
        <p:spPr>
          <a:xfrm>
            <a:off x="7605818" y="33575970"/>
            <a:ext cx="26337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UFSD3 Wafer layout</a:t>
            </a: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1634B08F-272A-7346-8A6B-01C432DC2916}"/>
              </a:ext>
            </a:extLst>
          </p:cNvPr>
          <p:cNvCxnSpPr>
            <a:cxnSpLocks/>
          </p:cNvCxnSpPr>
          <p:nvPr/>
        </p:nvCxnSpPr>
        <p:spPr>
          <a:xfrm flipV="1">
            <a:off x="339239" y="37942913"/>
            <a:ext cx="10253788" cy="209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BA75597D-2903-ED42-B54C-97CC6A6D8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9789"/>
              </p:ext>
            </p:extLst>
          </p:nvPr>
        </p:nvGraphicFramePr>
        <p:xfrm>
          <a:off x="4951678" y="38415593"/>
          <a:ext cx="5486100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1022">
                  <a:extLst>
                    <a:ext uri="{9D8B030D-6E8A-4147-A177-3AD203B41FA5}">
                      <a16:colId xmlns:a16="http://schemas.microsoft.com/office/drawing/2014/main" val="2909117803"/>
                    </a:ext>
                  </a:extLst>
                </a:gridCol>
                <a:gridCol w="1921789">
                  <a:extLst>
                    <a:ext uri="{9D8B030D-6E8A-4147-A177-3AD203B41FA5}">
                      <a16:colId xmlns:a16="http://schemas.microsoft.com/office/drawing/2014/main" val="2474567636"/>
                    </a:ext>
                  </a:extLst>
                </a:gridCol>
                <a:gridCol w="1853289">
                  <a:extLst>
                    <a:ext uri="{9D8B030D-6E8A-4147-A177-3AD203B41FA5}">
                      <a16:colId xmlns:a16="http://schemas.microsoft.com/office/drawing/2014/main" val="3838425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Nominal distance (µm)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Measured distance (µm)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93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Safe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60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Intermediate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16.7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397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Aggressive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16.4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94046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88" name="TextBox 587">
                <a:extLst>
                  <a:ext uri="{FF2B5EF4-FFF2-40B4-BE49-F238E27FC236}">
                    <a16:creationId xmlns:a16="http://schemas.microsoft.com/office/drawing/2014/main" id="{BC3CA253-E241-7046-AA90-D8F21530424C}"/>
                  </a:ext>
                </a:extLst>
              </p:cNvPr>
              <p:cNvSpPr txBox="1"/>
              <p:nvPr/>
            </p:nvSpPr>
            <p:spPr>
              <a:xfrm>
                <a:off x="5082249" y="34889234"/>
                <a:ext cx="5347789" cy="289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Three different inter-pad design with different nominal distance gain layer implant:</a:t>
                </a: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Safe design </a:t>
                </a:r>
                <a14:m>
                  <m:oMath xmlns:m="http://schemas.openxmlformats.org/officeDocument/2006/math"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30µm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Intermediate design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20µm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Aggressive design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10µm</a:t>
                </a:r>
              </a:p>
            </p:txBody>
          </p:sp>
        </mc:Choice>
        <mc:Fallback xmlns="">
          <p:sp>
            <p:nvSpPr>
              <p:cNvPr id="588" name="TextBox 587">
                <a:extLst>
                  <a:ext uri="{FF2B5EF4-FFF2-40B4-BE49-F238E27FC236}">
                    <a16:creationId xmlns:a16="http://schemas.microsoft.com/office/drawing/2014/main" id="{BC3CA253-E241-7046-AA90-D8F215304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249" y="34889234"/>
                <a:ext cx="5347789" cy="2893100"/>
              </a:xfrm>
              <a:prstGeom prst="rect">
                <a:avLst/>
              </a:prstGeom>
              <a:blipFill>
                <a:blip r:embed="rId10"/>
                <a:stretch>
                  <a:fillRect l="-1896" t="-1747" b="-43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005B3D6-7336-4E4B-ABE0-14EB7CEF8B87}"/>
              </a:ext>
            </a:extLst>
          </p:cNvPr>
          <p:cNvGrpSpPr/>
          <p:nvPr/>
        </p:nvGrpSpPr>
        <p:grpSpPr>
          <a:xfrm>
            <a:off x="366079" y="39117230"/>
            <a:ext cx="4420338" cy="1224000"/>
            <a:chOff x="366079" y="39117230"/>
            <a:chExt cx="4420338" cy="1224000"/>
          </a:xfrm>
        </p:grpSpPr>
        <p:pic>
          <p:nvPicPr>
            <p:cNvPr id="96" name="Picture 95" descr="A picture containing mirror, drawing&#10;&#10;Description automatically generated">
              <a:extLst>
                <a:ext uri="{FF2B5EF4-FFF2-40B4-BE49-F238E27FC236}">
                  <a16:creationId xmlns:a16="http://schemas.microsoft.com/office/drawing/2014/main" id="{C80E3D27-5CB4-1F44-AACA-9D8A34D13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9"/>
            <a:stretch/>
          </p:blipFill>
          <p:spPr>
            <a:xfrm>
              <a:off x="366079" y="39117230"/>
              <a:ext cx="4401007" cy="1224000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7A8F81F-363A-BF4E-B310-4BC64079A7C0}"/>
                </a:ext>
              </a:extLst>
            </p:cNvPr>
            <p:cNvSpPr/>
            <p:nvPr/>
          </p:nvSpPr>
          <p:spPr>
            <a:xfrm>
              <a:off x="3525984" y="39818573"/>
              <a:ext cx="1260433" cy="4778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id="{722AF96A-F6F0-1543-9C86-4FABF2F41DF4}"/>
              </a:ext>
            </a:extLst>
          </p:cNvPr>
          <p:cNvCxnSpPr>
            <a:cxnSpLocks/>
          </p:cNvCxnSpPr>
          <p:nvPr/>
        </p:nvCxnSpPr>
        <p:spPr>
          <a:xfrm flipV="1">
            <a:off x="22401119" y="28811924"/>
            <a:ext cx="10253788" cy="209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0" name="TextBox 589">
            <a:extLst>
              <a:ext uri="{FF2B5EF4-FFF2-40B4-BE49-F238E27FC236}">
                <a16:creationId xmlns:a16="http://schemas.microsoft.com/office/drawing/2014/main" id="{BD13820A-ECEE-2845-9A11-0FF6D73520BE}"/>
              </a:ext>
            </a:extLst>
          </p:cNvPr>
          <p:cNvSpPr txBox="1"/>
          <p:nvPr/>
        </p:nvSpPr>
        <p:spPr>
          <a:xfrm>
            <a:off x="22596506" y="27263259"/>
            <a:ext cx="10086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Resistive AC-Coupled Silicon Detectors (RSD)</a:t>
            </a:r>
          </a:p>
        </p:txBody>
      </p:sp>
      <p:pic>
        <p:nvPicPr>
          <p:cNvPr id="101" name="Picture 10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7CF52F-8EC7-2444-BEF7-B32AF4B0C8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b="3665"/>
          <a:stretch/>
        </p:blipFill>
        <p:spPr>
          <a:xfrm>
            <a:off x="22596506" y="29625022"/>
            <a:ext cx="6715593" cy="3175587"/>
          </a:xfrm>
          <a:prstGeom prst="rect">
            <a:avLst/>
          </a:prstGeom>
        </p:spPr>
      </p:pic>
      <p:pic>
        <p:nvPicPr>
          <p:cNvPr id="591" name="Picture 590">
            <a:extLst>
              <a:ext uri="{FF2B5EF4-FFF2-40B4-BE49-F238E27FC236}">
                <a16:creationId xmlns:a16="http://schemas.microsoft.com/office/drawing/2014/main" id="{78A25EAA-6053-4141-BEB7-18CA7BCE3B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28098" y="29450285"/>
            <a:ext cx="2762479" cy="2150987"/>
          </a:xfrm>
          <a:prstGeom prst="rect">
            <a:avLst/>
          </a:prstGeom>
        </p:spPr>
      </p:pic>
      <p:sp>
        <p:nvSpPr>
          <p:cNvPr id="592" name="TextBox 591">
            <a:extLst>
              <a:ext uri="{FF2B5EF4-FFF2-40B4-BE49-F238E27FC236}">
                <a16:creationId xmlns:a16="http://schemas.microsoft.com/office/drawing/2014/main" id="{0E672FE2-DE62-3B46-BEED-C9C22015CE3C}"/>
              </a:ext>
            </a:extLst>
          </p:cNvPr>
          <p:cNvSpPr txBox="1"/>
          <p:nvPr/>
        </p:nvSpPr>
        <p:spPr>
          <a:xfrm>
            <a:off x="28093863" y="32154728"/>
            <a:ext cx="2436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Transversal cut of a RSD sensor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928758BF-36FB-6748-9881-36FDFA8422A2}"/>
              </a:ext>
            </a:extLst>
          </p:cNvPr>
          <p:cNvSpPr txBox="1"/>
          <p:nvPr/>
        </p:nvSpPr>
        <p:spPr>
          <a:xfrm>
            <a:off x="29609318" y="31504765"/>
            <a:ext cx="2436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Simplified model</a:t>
            </a:r>
          </a:p>
        </p:txBody>
      </p:sp>
      <p:sp>
        <p:nvSpPr>
          <p:cNvPr id="102" name="Right Arrow 101">
            <a:extLst>
              <a:ext uri="{FF2B5EF4-FFF2-40B4-BE49-F238E27FC236}">
                <a16:creationId xmlns:a16="http://schemas.microsoft.com/office/drawing/2014/main" id="{64B642EF-30B3-994D-AE76-47A36E2F30AF}"/>
              </a:ext>
            </a:extLst>
          </p:cNvPr>
          <p:cNvSpPr/>
          <p:nvPr/>
        </p:nvSpPr>
        <p:spPr>
          <a:xfrm>
            <a:off x="28542705" y="31033346"/>
            <a:ext cx="783509" cy="1979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1D625E8F-F164-ED47-9432-17A5FBC86200}"/>
              </a:ext>
            </a:extLst>
          </p:cNvPr>
          <p:cNvCxnSpPr>
            <a:cxnSpLocks/>
          </p:cNvCxnSpPr>
          <p:nvPr/>
        </p:nvCxnSpPr>
        <p:spPr>
          <a:xfrm flipV="1">
            <a:off x="22399241" y="33203172"/>
            <a:ext cx="10253788" cy="209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6DEEB200-D251-3142-9404-2D35C41C1515}"/>
              </a:ext>
            </a:extLst>
          </p:cNvPr>
          <p:cNvCxnSpPr>
            <a:cxnSpLocks/>
          </p:cNvCxnSpPr>
          <p:nvPr/>
        </p:nvCxnSpPr>
        <p:spPr>
          <a:xfrm>
            <a:off x="25217296" y="30509863"/>
            <a:ext cx="0" cy="2556603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26957434-66DE-AD48-BE7D-295747F4A501}"/>
              </a:ext>
            </a:extLst>
          </p:cNvPr>
          <p:cNvCxnSpPr>
            <a:cxnSpLocks/>
          </p:cNvCxnSpPr>
          <p:nvPr/>
        </p:nvCxnSpPr>
        <p:spPr>
          <a:xfrm>
            <a:off x="28053130" y="30509863"/>
            <a:ext cx="0" cy="2556603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7" name="TextBox 596">
            <a:extLst>
              <a:ext uri="{FF2B5EF4-FFF2-40B4-BE49-F238E27FC236}">
                <a16:creationId xmlns:a16="http://schemas.microsoft.com/office/drawing/2014/main" id="{57E7F480-9EF8-4149-84C7-CB23CE87BD93}"/>
              </a:ext>
            </a:extLst>
          </p:cNvPr>
          <p:cNvSpPr txBox="1"/>
          <p:nvPr/>
        </p:nvSpPr>
        <p:spPr>
          <a:xfrm>
            <a:off x="25746322" y="32827215"/>
            <a:ext cx="1771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Full gain region</a:t>
            </a:r>
          </a:p>
        </p:txBody>
      </p:sp>
      <p:pic>
        <p:nvPicPr>
          <p:cNvPr id="598" name="Content Placeholder 4">
            <a:extLst>
              <a:ext uri="{FF2B5EF4-FFF2-40B4-BE49-F238E27FC236}">
                <a16:creationId xmlns:a16="http://schemas.microsoft.com/office/drawing/2014/main" id="{E3405F82-03FC-A444-8EAC-A77E0349DF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571106" y="33303475"/>
            <a:ext cx="3245835" cy="3261747"/>
          </a:xfrm>
          <a:prstGeom prst="rect">
            <a:avLst/>
          </a:prstGeom>
        </p:spPr>
      </p:pic>
      <p:sp>
        <p:nvSpPr>
          <p:cNvPr id="599" name="TextBox 598">
            <a:extLst>
              <a:ext uri="{FF2B5EF4-FFF2-40B4-BE49-F238E27FC236}">
                <a16:creationId xmlns:a16="http://schemas.microsoft.com/office/drawing/2014/main" id="{E8E5A5BB-0E07-A244-B101-72C3E1F25451}"/>
              </a:ext>
            </a:extLst>
          </p:cNvPr>
          <p:cNvSpPr txBox="1"/>
          <p:nvPr/>
        </p:nvSpPr>
        <p:spPr>
          <a:xfrm>
            <a:off x="26145989" y="33619922"/>
            <a:ext cx="6179869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RSD1 production: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Si-Si Float Zone (FZ) and epitaxial (Epi) substrate;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three n++ doses;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two capacitive oxide thickness;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pads matrix with 50x50 to 500x500 µm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pitch and different pads size;</a:t>
            </a:r>
          </a:p>
        </p:txBody>
      </p: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E6C09E4D-2CA9-014D-B3E9-D4323568501F}"/>
              </a:ext>
            </a:extLst>
          </p:cNvPr>
          <p:cNvCxnSpPr>
            <a:cxnSpLocks/>
          </p:cNvCxnSpPr>
          <p:nvPr/>
        </p:nvCxnSpPr>
        <p:spPr>
          <a:xfrm flipV="1">
            <a:off x="22380507" y="36630503"/>
            <a:ext cx="10253788" cy="209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>
            <a:extLst>
              <a:ext uri="{FF2B5EF4-FFF2-40B4-BE49-F238E27FC236}">
                <a16:creationId xmlns:a16="http://schemas.microsoft.com/office/drawing/2014/main" id="{B3B97847-3B7F-7E45-93CF-7C583BA9F0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56135" y="37663770"/>
            <a:ext cx="4817368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1" name="Picture 600">
            <a:extLst>
              <a:ext uri="{FF2B5EF4-FFF2-40B4-BE49-F238E27FC236}">
                <a16:creationId xmlns:a16="http://schemas.microsoft.com/office/drawing/2014/main" id="{69ED3FD3-B326-4646-92F9-C8FCF5A671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56135" y="41011846"/>
            <a:ext cx="4817368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E033BEF-EBBD-1C41-9B48-C2DF3A408740}"/>
                  </a:ext>
                </a:extLst>
              </p:cNvPr>
              <p:cNvSpPr/>
              <p:nvPr/>
            </p:nvSpPr>
            <p:spPr>
              <a:xfrm>
                <a:off x="22378629" y="36671878"/>
                <a:ext cx="1027440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2D maps of integrated charge and signal waveform induced with TCT laser (</a:t>
                </a:r>
                <a14:m>
                  <m:oMath xmlns:m="http://schemas.openxmlformats.org/officeDocument/2006/math"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=1064nm) scan on RSDs with different pitch and pad size</a:t>
                </a:r>
              </a:p>
            </p:txBody>
          </p:sp>
        </mc:Choice>
        <mc:Fallback xmlns=""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E033BEF-EBBD-1C41-9B48-C2DF3A408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8629" y="36671878"/>
                <a:ext cx="10274400" cy="892552"/>
              </a:xfrm>
              <a:prstGeom prst="rect">
                <a:avLst/>
              </a:prstGeom>
              <a:blipFill>
                <a:blip r:embed="rId17"/>
                <a:stretch>
                  <a:fillRect t="-5634" r="-741" b="-15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3" name="TextBox 602">
            <a:extLst>
              <a:ext uri="{FF2B5EF4-FFF2-40B4-BE49-F238E27FC236}">
                <a16:creationId xmlns:a16="http://schemas.microsoft.com/office/drawing/2014/main" id="{C696BA4B-9B1A-E947-8FA9-64554B38A23A}"/>
              </a:ext>
            </a:extLst>
          </p:cNvPr>
          <p:cNvSpPr txBox="1"/>
          <p:nvPr/>
        </p:nvSpPr>
        <p:spPr>
          <a:xfrm>
            <a:off x="27771528" y="38326737"/>
            <a:ext cx="4658777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3x3 pad matrix;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200µm x 200µm pitch;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150µm x 150µm pad size;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Integration time of 5ns;</a:t>
            </a:r>
          </a:p>
        </p:txBody>
      </p:sp>
      <p:sp>
        <p:nvSpPr>
          <p:cNvPr id="604" name="TextBox 603">
            <a:extLst>
              <a:ext uri="{FF2B5EF4-FFF2-40B4-BE49-F238E27FC236}">
                <a16:creationId xmlns:a16="http://schemas.microsoft.com/office/drawing/2014/main" id="{4C8043B6-E8C2-4944-A7AC-BE67FC2149CF}"/>
              </a:ext>
            </a:extLst>
          </p:cNvPr>
          <p:cNvSpPr txBox="1"/>
          <p:nvPr/>
        </p:nvSpPr>
        <p:spPr>
          <a:xfrm>
            <a:off x="27777341" y="41723797"/>
            <a:ext cx="4658777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3x3 pad matrix;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50µm x 50µm pitch;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25µm x 25µm pad size;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Integration time of 2.7ns;</a:t>
            </a:r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304048EF-0201-984F-9579-797C08C7BF98}"/>
              </a:ext>
            </a:extLst>
          </p:cNvPr>
          <p:cNvSpPr/>
          <p:nvPr/>
        </p:nvSpPr>
        <p:spPr>
          <a:xfrm>
            <a:off x="22378629" y="28840859"/>
            <a:ext cx="10264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Silicon particle detector with 100% fill factor</a:t>
            </a:r>
          </a:p>
        </p:txBody>
      </p:sp>
      <p:pic>
        <p:nvPicPr>
          <p:cNvPr id="112" name="Picture 111" descr="A close up of a map&#10;&#10;Description automatically generated">
            <a:extLst>
              <a:ext uri="{FF2B5EF4-FFF2-40B4-BE49-F238E27FC236}">
                <a16:creationId xmlns:a16="http://schemas.microsoft.com/office/drawing/2014/main" id="{B2CF6F06-C025-C543-BD97-CF22EEE3734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"/>
          <a:stretch/>
        </p:blipFill>
        <p:spPr>
          <a:xfrm>
            <a:off x="7347259" y="40936734"/>
            <a:ext cx="3227452" cy="2340000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D96A781-8EB4-844A-B40C-E5DDC01B08AB}"/>
              </a:ext>
            </a:extLst>
          </p:cNvPr>
          <p:cNvGrpSpPr/>
          <p:nvPr/>
        </p:nvGrpSpPr>
        <p:grpSpPr>
          <a:xfrm>
            <a:off x="425861" y="40937962"/>
            <a:ext cx="3385477" cy="2340000"/>
            <a:chOff x="536064" y="40370383"/>
            <a:chExt cx="3385477" cy="2340000"/>
          </a:xfrm>
        </p:grpSpPr>
        <p:pic>
          <p:nvPicPr>
            <p:cNvPr id="108" name="Picture 107" descr="A close up of a map&#10;&#10;Description automatically generated">
              <a:extLst>
                <a:ext uri="{FF2B5EF4-FFF2-40B4-BE49-F238E27FC236}">
                  <a16:creationId xmlns:a16="http://schemas.microsoft.com/office/drawing/2014/main" id="{24F58E88-7471-C24D-8C77-70C2EEA7B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80"/>
            <a:stretch/>
          </p:blipFill>
          <p:spPr>
            <a:xfrm>
              <a:off x="536064" y="40370383"/>
              <a:ext cx="3385477" cy="2340000"/>
            </a:xfrm>
            <a:prstGeom prst="rect">
              <a:avLst/>
            </a:prstGeom>
          </p:spPr>
        </p:pic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015BA8B-84AA-8248-9B19-DCA0807EFB92}"/>
                </a:ext>
              </a:extLst>
            </p:cNvPr>
            <p:cNvSpPr/>
            <p:nvPr/>
          </p:nvSpPr>
          <p:spPr>
            <a:xfrm>
              <a:off x="3872298" y="40370383"/>
              <a:ext cx="49243" cy="142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A89683F-FAD2-A048-A558-71D9174A6C5B}"/>
              </a:ext>
            </a:extLst>
          </p:cNvPr>
          <p:cNvGrpSpPr/>
          <p:nvPr/>
        </p:nvGrpSpPr>
        <p:grpSpPr>
          <a:xfrm>
            <a:off x="3822087" y="40936734"/>
            <a:ext cx="3393265" cy="2340000"/>
            <a:chOff x="3298787" y="41552336"/>
            <a:chExt cx="3393265" cy="2340000"/>
          </a:xfrm>
        </p:grpSpPr>
        <p:pic>
          <p:nvPicPr>
            <p:cNvPr id="110" name="Picture 109" descr="A close up of a map&#10;&#10;Description automatically generated">
              <a:extLst>
                <a:ext uri="{FF2B5EF4-FFF2-40B4-BE49-F238E27FC236}">
                  <a16:creationId xmlns:a16="http://schemas.microsoft.com/office/drawing/2014/main" id="{C0A514EB-D5BB-7446-A519-A0F7D1C5E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80"/>
            <a:stretch/>
          </p:blipFill>
          <p:spPr>
            <a:xfrm>
              <a:off x="3298787" y="41552336"/>
              <a:ext cx="3385477" cy="2340000"/>
            </a:xfrm>
            <a:prstGeom prst="rect">
              <a:avLst/>
            </a:prstGeom>
          </p:spPr>
        </p:pic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55B5BA3-D58E-B04B-9614-169EA2DEADC3}"/>
                </a:ext>
              </a:extLst>
            </p:cNvPr>
            <p:cNvSpPr/>
            <p:nvPr/>
          </p:nvSpPr>
          <p:spPr>
            <a:xfrm>
              <a:off x="6646333" y="41552336"/>
              <a:ext cx="45719" cy="154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A1016936-9ABC-854B-8066-4ADC0CF37075}"/>
              </a:ext>
            </a:extLst>
          </p:cNvPr>
          <p:cNvSpPr txBox="1"/>
          <p:nvPr/>
        </p:nvSpPr>
        <p:spPr>
          <a:xfrm>
            <a:off x="1499069" y="43115190"/>
            <a:ext cx="1588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A58F1200-7A60-4E4A-913F-5E50FEECA286}"/>
              </a:ext>
            </a:extLst>
          </p:cNvPr>
          <p:cNvSpPr txBox="1"/>
          <p:nvPr/>
        </p:nvSpPr>
        <p:spPr>
          <a:xfrm>
            <a:off x="4483793" y="43148260"/>
            <a:ext cx="24694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Intermediate</a:t>
            </a:r>
          </a:p>
        </p:txBody>
      </p:sp>
      <p:sp>
        <p:nvSpPr>
          <p:cNvPr id="608" name="TextBox 607">
            <a:extLst>
              <a:ext uri="{FF2B5EF4-FFF2-40B4-BE49-F238E27FC236}">
                <a16:creationId xmlns:a16="http://schemas.microsoft.com/office/drawing/2014/main" id="{9438E6BC-CA08-BD40-8074-648A4854CE24}"/>
              </a:ext>
            </a:extLst>
          </p:cNvPr>
          <p:cNvSpPr txBox="1"/>
          <p:nvPr/>
        </p:nvSpPr>
        <p:spPr>
          <a:xfrm>
            <a:off x="7821580" y="43170347"/>
            <a:ext cx="24180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Aggressive</a:t>
            </a:r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BC3D5C62-C34C-9447-9C41-E18C9AAC5C96}"/>
              </a:ext>
            </a:extLst>
          </p:cNvPr>
          <p:cNvSpPr/>
          <p:nvPr/>
        </p:nvSpPr>
        <p:spPr>
          <a:xfrm>
            <a:off x="329948" y="8258379"/>
            <a:ext cx="32320387" cy="822186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95BF7A67-5F6B-9A45-851F-5C2B6E7EF668}"/>
              </a:ext>
            </a:extLst>
          </p:cNvPr>
          <p:cNvCxnSpPr>
            <a:cxnSpLocks/>
          </p:cNvCxnSpPr>
          <p:nvPr/>
        </p:nvCxnSpPr>
        <p:spPr>
          <a:xfrm>
            <a:off x="16476084" y="8233232"/>
            <a:ext cx="0" cy="822186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3" name="TextBox 612">
            <a:extLst>
              <a:ext uri="{FF2B5EF4-FFF2-40B4-BE49-F238E27FC236}">
                <a16:creationId xmlns:a16="http://schemas.microsoft.com/office/drawing/2014/main" id="{1FEE1192-FECB-9746-B27D-D8C2AB362D42}"/>
              </a:ext>
            </a:extLst>
          </p:cNvPr>
          <p:cNvSpPr txBox="1"/>
          <p:nvPr/>
        </p:nvSpPr>
        <p:spPr>
          <a:xfrm>
            <a:off x="16459200" y="8496809"/>
            <a:ext cx="16183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Low Gain avalanche Diode (LGAD)</a:t>
            </a:r>
          </a:p>
        </p:txBody>
      </p:sp>
      <p:pic>
        <p:nvPicPr>
          <p:cNvPr id="614" name="Picture 2">
            <a:extLst>
              <a:ext uri="{FF2B5EF4-FFF2-40B4-BE49-F238E27FC236}">
                <a16:creationId xmlns:a16="http://schemas.microsoft.com/office/drawing/2014/main" id="{5762B1A7-FC74-2246-A7F5-4AE6F76BBB70}"/>
              </a:ext>
            </a:extLst>
          </p:cNvPr>
          <p:cNvPicPr/>
          <p:nvPr/>
        </p:nvPicPr>
        <p:blipFill>
          <a:blip r:embed="rId21"/>
          <a:srcRect l="12578" r="5662" b="3422"/>
          <a:stretch/>
        </p:blipFill>
        <p:spPr>
          <a:xfrm>
            <a:off x="16753279" y="9590813"/>
            <a:ext cx="6946131" cy="6182143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5" name="TextBox 624">
                <a:extLst>
                  <a:ext uri="{FF2B5EF4-FFF2-40B4-BE49-F238E27FC236}">
                    <a16:creationId xmlns:a16="http://schemas.microsoft.com/office/drawing/2014/main" id="{EC07E279-F79D-4043-B09D-C774DE6F8294}"/>
                  </a:ext>
                </a:extLst>
              </p:cNvPr>
              <p:cNvSpPr txBox="1"/>
              <p:nvPr/>
            </p:nvSpPr>
            <p:spPr>
              <a:xfrm>
                <a:off x="24260732" y="10397532"/>
                <a:ext cx="7607299" cy="4893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Principle:</a:t>
                </a:r>
              </a:p>
              <a:p>
                <a:pPr algn="ctr"/>
                <a:r>
                  <a:rPr lang="en-US" sz="2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Add to n-on-p Silicon sensor an extra thin p-layer (</a:t>
                </a:r>
                <a14:m>
                  <m:oMath xmlns:m="http://schemas.openxmlformats.org/officeDocument/2006/math">
                    <m:r>
                      <a:rPr lang="en-US" sz="2600" b="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10</a:t>
                </a:r>
                <a:r>
                  <a:rPr lang="en-US" sz="2600" spc="-1" baseline="30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16 </a:t>
                </a:r>
                <a:r>
                  <a:rPr lang="en-US" sz="2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atoms/cm</a:t>
                </a:r>
                <a:r>
                  <a:rPr lang="en-US" sz="2600" spc="-1" baseline="30000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3</a:t>
                </a:r>
                <a:r>
                  <a:rPr lang="en-US" sz="2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) below the junction which increases the E-field so that charge multiplication with </a:t>
                </a:r>
                <a:r>
                  <a:rPr lang="en-US" sz="2600" b="1" spc="-1" dirty="0">
                    <a:solidFill>
                      <a:srgbClr val="CC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moderate gain</a:t>
                </a:r>
                <a:r>
                  <a:rPr lang="en-US" sz="2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 of 10-50 occurs without breakdown.</a:t>
                </a:r>
              </a:p>
              <a:p>
                <a:pPr algn="ctr"/>
                <a:endParaRPr lang="en-US" sz="26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6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High Doping Concentration equal High Field</a:t>
                </a:r>
              </a:p>
              <a:p>
                <a:pPr algn="ctr"/>
                <a:endParaRPr lang="en-US" sz="26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  <a:p>
                <a:pPr algn="ctr"/>
                <a:endParaRPr lang="en-US" sz="26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6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Ultra Fast Silicon Detector (UFSD) is a thin LGAD (</a:t>
                </a:r>
                <a14:m>
                  <m:oMath xmlns:m="http://schemas.openxmlformats.org/officeDocument/2006/math">
                    <m:r>
                      <a:rPr lang="en-US" sz="2600" b="1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50µm thick) optimized to achieve a time resolution of </a:t>
                </a:r>
                <a14:m>
                  <m:oMath xmlns:m="http://schemas.openxmlformats.org/officeDocument/2006/math">
                    <m:r>
                      <a:rPr lang="en-US" sz="2600" b="1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2600" b="1" i="0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600" b="1" i="0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6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0ps </a:t>
                </a:r>
                <a:endParaRPr lang="en-US" sz="26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5" name="TextBox 624">
                <a:extLst>
                  <a:ext uri="{FF2B5EF4-FFF2-40B4-BE49-F238E27FC236}">
                    <a16:creationId xmlns:a16="http://schemas.microsoft.com/office/drawing/2014/main" id="{EC07E279-F79D-4043-B09D-C774DE6F8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0732" y="10397532"/>
                <a:ext cx="7607299" cy="4893647"/>
              </a:xfrm>
              <a:prstGeom prst="rect">
                <a:avLst/>
              </a:prstGeom>
              <a:blipFill>
                <a:blip r:embed="rId22"/>
                <a:stretch>
                  <a:fillRect l="-833" t="-1036" r="-1833" b="-20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6" name="Rectangle 625">
            <a:extLst>
              <a:ext uri="{FF2B5EF4-FFF2-40B4-BE49-F238E27FC236}">
                <a16:creationId xmlns:a16="http://schemas.microsoft.com/office/drawing/2014/main" id="{3C3E49DD-36BB-B741-B820-EDD7ABF4165E}"/>
              </a:ext>
            </a:extLst>
          </p:cNvPr>
          <p:cNvSpPr/>
          <p:nvPr/>
        </p:nvSpPr>
        <p:spPr>
          <a:xfrm>
            <a:off x="332640" y="16853361"/>
            <a:ext cx="32320389" cy="1002384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A1AFBAE5-2CD1-914E-A1C6-125C79FAEFDD}"/>
              </a:ext>
            </a:extLst>
          </p:cNvPr>
          <p:cNvSpPr txBox="1"/>
          <p:nvPr/>
        </p:nvSpPr>
        <p:spPr>
          <a:xfrm>
            <a:off x="337443" y="16830391"/>
            <a:ext cx="1004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Radiation effects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4DB3CCD0-B046-1B48-A0D2-C2F4AA47ECD2}"/>
              </a:ext>
            </a:extLst>
          </p:cNvPr>
          <p:cNvSpPr txBox="1"/>
          <p:nvPr/>
        </p:nvSpPr>
        <p:spPr>
          <a:xfrm>
            <a:off x="4086371" y="19400374"/>
            <a:ext cx="6367635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Acceptor removal </a:t>
            </a:r>
          </a:p>
          <a:p>
            <a:pPr algn="ctr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(gain layer effect)</a:t>
            </a:r>
          </a:p>
          <a:p>
            <a:pPr algn="ctr"/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c(N</a:t>
            </a:r>
            <a:r>
              <a:rPr lang="en-GB" sz="26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(0)) acceptor removal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3" name="TextBox 632">
                <a:extLst>
                  <a:ext uri="{FF2B5EF4-FFF2-40B4-BE49-F238E27FC236}">
                    <a16:creationId xmlns:a16="http://schemas.microsoft.com/office/drawing/2014/main" id="{1CAA3944-D906-AC42-9782-7ADA715AF666}"/>
                  </a:ext>
                </a:extLst>
              </p:cNvPr>
              <p:cNvSpPr txBox="1"/>
              <p:nvPr/>
            </p:nvSpPr>
            <p:spPr>
              <a:xfrm>
                <a:off x="873159" y="19400374"/>
                <a:ext cx="3283042" cy="129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Acceptor creation </a:t>
                </a:r>
              </a:p>
              <a:p>
                <a:pPr algn="ctr"/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(bulk effect)</a:t>
                </a:r>
              </a:p>
              <a:p>
                <a:pPr algn="ctr"/>
                <a:r>
                  <a:rPr lang="en-GB" sz="2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GB" sz="2600" b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eff</a:t>
                </a:r>
                <a:r>
                  <a:rPr lang="en-GB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IT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𝟎𝟐</m:t>
                    </m:r>
                    <m:r>
                      <a:rPr lang="it-IT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cm</a:t>
                </a:r>
                <a:r>
                  <a:rPr lang="en-GB" sz="2600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-1</a:t>
                </a:r>
                <a:endParaRPr lang="en-GB" sz="2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3" name="TextBox 632">
                <a:extLst>
                  <a:ext uri="{FF2B5EF4-FFF2-40B4-BE49-F238E27FC236}">
                    <a16:creationId xmlns:a16="http://schemas.microsoft.com/office/drawing/2014/main" id="{1CAA3944-D906-AC42-9782-7ADA715AF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59" y="19400374"/>
                <a:ext cx="3283042" cy="1292662"/>
              </a:xfrm>
              <a:prstGeom prst="rect">
                <a:avLst/>
              </a:prstGeom>
              <a:blipFill>
                <a:blip r:embed="rId23"/>
                <a:stretch>
                  <a:fillRect t="-3922" b="-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65B6E30B-7AD0-3441-ACB5-1331C14D2CE4}"/>
              </a:ext>
            </a:extLst>
          </p:cNvPr>
          <p:cNvGrpSpPr/>
          <p:nvPr/>
        </p:nvGrpSpPr>
        <p:grpSpPr>
          <a:xfrm>
            <a:off x="1376079" y="21082703"/>
            <a:ext cx="8221645" cy="5436766"/>
            <a:chOff x="1543338" y="21596799"/>
            <a:chExt cx="7190370" cy="4751312"/>
          </a:xfrm>
        </p:grpSpPr>
        <p:pic>
          <p:nvPicPr>
            <p:cNvPr id="634" name="Picture 633" descr="Screen Shot 2018-06-01 at 21.32.48.png">
              <a:extLst>
                <a:ext uri="{FF2B5EF4-FFF2-40B4-BE49-F238E27FC236}">
                  <a16:creationId xmlns:a16="http://schemas.microsoft.com/office/drawing/2014/main" id="{2D217A4C-3068-954A-9372-CB0DDEB18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"/>
            <a:stretch/>
          </p:blipFill>
          <p:spPr>
            <a:xfrm>
              <a:off x="1543338" y="21668111"/>
              <a:ext cx="7190370" cy="46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69D781E2-DD81-9F42-BD50-7026F8ACC1B6}"/>
                </a:ext>
              </a:extLst>
            </p:cNvPr>
            <p:cNvSpPr txBox="1"/>
            <p:nvPr/>
          </p:nvSpPr>
          <p:spPr>
            <a:xfrm rot="19571872">
              <a:off x="4917684" y="24237385"/>
              <a:ext cx="3186036" cy="43035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Acceptor creation</a:t>
              </a:r>
            </a:p>
          </p:txBody>
        </p:sp>
        <p:cxnSp>
          <p:nvCxnSpPr>
            <p:cNvPr id="637" name="Straight Arrow Connector 636">
              <a:extLst>
                <a:ext uri="{FF2B5EF4-FFF2-40B4-BE49-F238E27FC236}">
                  <a16:creationId xmlns:a16="http://schemas.microsoft.com/office/drawing/2014/main" id="{BA2FD58B-445B-934E-A3EA-E3607666CD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1467" y="23326051"/>
              <a:ext cx="2773261" cy="19433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9" name="TextBox 638">
              <a:extLst>
                <a:ext uri="{FF2B5EF4-FFF2-40B4-BE49-F238E27FC236}">
                  <a16:creationId xmlns:a16="http://schemas.microsoft.com/office/drawing/2014/main" id="{E5F7C73B-CE26-C04A-991A-55973FE3B585}"/>
                </a:ext>
              </a:extLst>
            </p:cNvPr>
            <p:cNvSpPr txBox="1"/>
            <p:nvPr/>
          </p:nvSpPr>
          <p:spPr>
            <a:xfrm rot="3171094">
              <a:off x="6083579" y="22110222"/>
              <a:ext cx="1807441" cy="780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Acceptor removal</a:t>
              </a:r>
            </a:p>
          </p:txBody>
        </p:sp>
        <p:cxnSp>
          <p:nvCxnSpPr>
            <p:cNvPr id="640" name="Straight Arrow Connector 639">
              <a:extLst>
                <a:ext uri="{FF2B5EF4-FFF2-40B4-BE49-F238E27FC236}">
                  <a16:creationId xmlns:a16="http://schemas.microsoft.com/office/drawing/2014/main" id="{07C5A216-87D1-FB41-91BA-82F0502EB272}"/>
                </a:ext>
              </a:extLst>
            </p:cNvPr>
            <p:cNvCxnSpPr>
              <a:cxnSpLocks/>
            </p:cNvCxnSpPr>
            <p:nvPr/>
          </p:nvCxnSpPr>
          <p:spPr>
            <a:xfrm>
              <a:off x="6308097" y="22200793"/>
              <a:ext cx="782194" cy="9853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1" name="TextBox 640">
                <a:extLst>
                  <a:ext uri="{FF2B5EF4-FFF2-40B4-BE49-F238E27FC236}">
                    <a16:creationId xmlns:a16="http://schemas.microsoft.com/office/drawing/2014/main" id="{75435DAD-984C-3D49-A019-7BF95D006DF6}"/>
                  </a:ext>
                </a:extLst>
              </p:cNvPr>
              <p:cNvSpPr txBox="1"/>
              <p:nvPr/>
            </p:nvSpPr>
            <p:spPr>
              <a:xfrm>
                <a:off x="1465671" y="18220174"/>
                <a:ext cx="8098307" cy="766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4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it-IT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it-IT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it-IT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𝒆𝒇𝒇</m:t>
                        </m:r>
                      </m:sub>
                    </m:sSub>
                    <m:r>
                      <a:rPr lang="it-IT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GB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40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it-IT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it-IT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sSup>
                      <m:sSupPr>
                        <m:ctrlP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it-IT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it-IT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  <m:r>
                          <a:rPr lang="it-IT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sup>
                    </m:sSup>
                  </m:oMath>
                </a14:m>
                <a:r>
                  <a:rPr lang="en-GB" sz="4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1" name="TextBox 640">
                <a:extLst>
                  <a:ext uri="{FF2B5EF4-FFF2-40B4-BE49-F238E27FC236}">
                    <a16:creationId xmlns:a16="http://schemas.microsoft.com/office/drawing/2014/main" id="{75435DAD-984C-3D49-A019-7BF95D006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71" y="18220174"/>
                <a:ext cx="8098307" cy="766172"/>
              </a:xfrm>
              <a:prstGeom prst="rect">
                <a:avLst/>
              </a:prstGeom>
              <a:blipFill>
                <a:blip r:embed="rId25"/>
                <a:stretch>
                  <a:fillRect l="-939" t="-9836" b="-278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2" name="Straight Arrow Connector 641">
            <a:extLst>
              <a:ext uri="{FF2B5EF4-FFF2-40B4-BE49-F238E27FC236}">
                <a16:creationId xmlns:a16="http://schemas.microsoft.com/office/drawing/2014/main" id="{0FFFCD74-57D7-A848-882B-940AB12F4023}"/>
              </a:ext>
            </a:extLst>
          </p:cNvPr>
          <p:cNvCxnSpPr>
            <a:cxnSpLocks/>
            <a:stCxn id="633" idx="0"/>
          </p:cNvCxnSpPr>
          <p:nvPr/>
        </p:nvCxnSpPr>
        <p:spPr>
          <a:xfrm flipV="1">
            <a:off x="2514680" y="18852325"/>
            <a:ext cx="1091401" cy="548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Arrow Connector 642">
            <a:extLst>
              <a:ext uri="{FF2B5EF4-FFF2-40B4-BE49-F238E27FC236}">
                <a16:creationId xmlns:a16="http://schemas.microsoft.com/office/drawing/2014/main" id="{E20EE78C-3A46-5842-8603-385E19ED24DF}"/>
              </a:ext>
            </a:extLst>
          </p:cNvPr>
          <p:cNvCxnSpPr>
            <a:cxnSpLocks/>
            <a:stCxn id="632" idx="0"/>
          </p:cNvCxnSpPr>
          <p:nvPr/>
        </p:nvCxnSpPr>
        <p:spPr>
          <a:xfrm flipH="1" flipV="1">
            <a:off x="7067995" y="18769293"/>
            <a:ext cx="202194" cy="631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id="{A3ECA59A-7AE7-5341-990A-6A719FD11500}"/>
              </a:ext>
            </a:extLst>
          </p:cNvPr>
          <p:cNvCxnSpPr>
            <a:cxnSpLocks/>
          </p:cNvCxnSpPr>
          <p:nvPr/>
        </p:nvCxnSpPr>
        <p:spPr>
          <a:xfrm>
            <a:off x="10384175" y="16856388"/>
            <a:ext cx="0" cy="1002081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E38AE523-B765-244D-8E09-9A6D47EC3CE7}"/>
              </a:ext>
            </a:extLst>
          </p:cNvPr>
          <p:cNvCxnSpPr>
            <a:cxnSpLocks/>
          </p:cNvCxnSpPr>
          <p:nvPr/>
        </p:nvCxnSpPr>
        <p:spPr>
          <a:xfrm>
            <a:off x="21974587" y="16853361"/>
            <a:ext cx="0" cy="1002081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TextBox 650">
            <a:extLst>
              <a:ext uri="{FF2B5EF4-FFF2-40B4-BE49-F238E27FC236}">
                <a16:creationId xmlns:a16="http://schemas.microsoft.com/office/drawing/2014/main" id="{59CEA48D-BC30-4E42-9E6E-045BB49B1261}"/>
              </a:ext>
            </a:extLst>
          </p:cNvPr>
          <p:cNvSpPr txBox="1"/>
          <p:nvPr/>
        </p:nvSpPr>
        <p:spPr>
          <a:xfrm>
            <a:off x="10476302" y="16830391"/>
            <a:ext cx="1149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Acceptor removal</a:t>
            </a:r>
          </a:p>
        </p:txBody>
      </p:sp>
      <p:sp>
        <p:nvSpPr>
          <p:cNvPr id="652" name="TextBox 651">
            <a:extLst>
              <a:ext uri="{FF2B5EF4-FFF2-40B4-BE49-F238E27FC236}">
                <a16:creationId xmlns:a16="http://schemas.microsoft.com/office/drawing/2014/main" id="{ED45757D-CF71-5D4E-96B5-CFD564AA25A0}"/>
              </a:ext>
            </a:extLst>
          </p:cNvPr>
          <p:cNvSpPr txBox="1"/>
          <p:nvPr/>
        </p:nvSpPr>
        <p:spPr>
          <a:xfrm>
            <a:off x="21974581" y="16830390"/>
            <a:ext cx="10675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LGAD gain mechanism</a:t>
            </a:r>
          </a:p>
        </p:txBody>
      </p: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F64515F5-AB5E-B74C-9B27-118FD6DAEECE}"/>
              </a:ext>
            </a:extLst>
          </p:cNvPr>
          <p:cNvCxnSpPr>
            <a:cxnSpLocks/>
          </p:cNvCxnSpPr>
          <p:nvPr/>
        </p:nvCxnSpPr>
        <p:spPr>
          <a:xfrm>
            <a:off x="337443" y="17692064"/>
            <a:ext cx="3230562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" name="TextBox 654">
            <a:extLst>
              <a:ext uri="{FF2B5EF4-FFF2-40B4-BE49-F238E27FC236}">
                <a16:creationId xmlns:a16="http://schemas.microsoft.com/office/drawing/2014/main" id="{5035D472-A867-5D42-B3BA-967A644BFBE0}"/>
              </a:ext>
            </a:extLst>
          </p:cNvPr>
          <p:cNvSpPr txBox="1"/>
          <p:nvPr/>
        </p:nvSpPr>
        <p:spPr>
          <a:xfrm>
            <a:off x="17945321" y="18530873"/>
            <a:ext cx="3714683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Thinner and Higher gain layer profiles are more radiation resistance</a:t>
            </a:r>
          </a:p>
          <a:p>
            <a:pPr algn="ctr"/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Acceptor removal mechanism is mitigated by co-implantation of carbon into gain layer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93C344A-20CC-E744-A9F5-8C273E01918E}"/>
              </a:ext>
            </a:extLst>
          </p:cNvPr>
          <p:cNvGrpSpPr/>
          <p:nvPr/>
        </p:nvGrpSpPr>
        <p:grpSpPr>
          <a:xfrm>
            <a:off x="10527178" y="18438242"/>
            <a:ext cx="7037171" cy="3626911"/>
            <a:chOff x="10594842" y="18480309"/>
            <a:chExt cx="7037171" cy="3626911"/>
          </a:xfrm>
        </p:grpSpPr>
        <p:pic>
          <p:nvPicPr>
            <p:cNvPr id="647" name="Picture 646">
              <a:extLst>
                <a:ext uri="{FF2B5EF4-FFF2-40B4-BE49-F238E27FC236}">
                  <a16:creationId xmlns:a16="http://schemas.microsoft.com/office/drawing/2014/main" id="{E34E2039-292A-1544-8CAE-2B2AD3126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4842" y="18480309"/>
              <a:ext cx="7037171" cy="36269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458AC53-53DC-134F-8342-3AB4581F65FD}"/>
                </a:ext>
              </a:extLst>
            </p:cNvPr>
            <p:cNvSpPr txBox="1"/>
            <p:nvPr/>
          </p:nvSpPr>
          <p:spPr>
            <a:xfrm>
              <a:off x="13701870" y="18837637"/>
              <a:ext cx="164102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Neutron </a:t>
              </a:r>
            </a:p>
            <a:p>
              <a:pPr algn="ctr"/>
              <a:r>
                <a:rPr lang="en-GB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irradiation</a:t>
              </a: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1C06CC5-D7CE-5D4D-8F4B-68878A93211A}"/>
                </a:ext>
              </a:extLst>
            </p:cNvPr>
            <p:cNvSpPr/>
            <p:nvPr/>
          </p:nvSpPr>
          <p:spPr>
            <a:xfrm rot="906290">
              <a:off x="13268950" y="20479044"/>
              <a:ext cx="1738859" cy="49117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F012B619-7F97-C840-8991-AA59D1F0C80A}"/>
                </a:ext>
              </a:extLst>
            </p:cNvPr>
            <p:cNvSpPr/>
            <p:nvPr/>
          </p:nvSpPr>
          <p:spPr>
            <a:xfrm rot="5400000">
              <a:off x="14050107" y="20349022"/>
              <a:ext cx="1223716" cy="49117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58" name="Straight Arrow Connector 657">
            <a:extLst>
              <a:ext uri="{FF2B5EF4-FFF2-40B4-BE49-F238E27FC236}">
                <a16:creationId xmlns:a16="http://schemas.microsoft.com/office/drawing/2014/main" id="{235BBDCC-A474-BE48-8F7E-5C267F412759}"/>
              </a:ext>
            </a:extLst>
          </p:cNvPr>
          <p:cNvCxnSpPr>
            <a:cxnSpLocks/>
          </p:cNvCxnSpPr>
          <p:nvPr/>
        </p:nvCxnSpPr>
        <p:spPr>
          <a:xfrm flipH="1" flipV="1">
            <a:off x="15041768" y="20909330"/>
            <a:ext cx="2904754" cy="29947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Arrow Connector 658">
            <a:extLst>
              <a:ext uri="{FF2B5EF4-FFF2-40B4-BE49-F238E27FC236}">
                <a16:creationId xmlns:a16="http://schemas.microsoft.com/office/drawing/2014/main" id="{00CD38AF-1116-6149-87DE-930AD9B70D80}"/>
              </a:ext>
            </a:extLst>
          </p:cNvPr>
          <p:cNvCxnSpPr>
            <a:cxnSpLocks/>
          </p:cNvCxnSpPr>
          <p:nvPr/>
        </p:nvCxnSpPr>
        <p:spPr>
          <a:xfrm flipH="1">
            <a:off x="14881792" y="19232275"/>
            <a:ext cx="3305700" cy="88388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9EB05493-61D9-374F-B0E5-8F5404921C32}"/>
              </a:ext>
            </a:extLst>
          </p:cNvPr>
          <p:cNvSpPr txBox="1"/>
          <p:nvPr/>
        </p:nvSpPr>
        <p:spPr>
          <a:xfrm>
            <a:off x="10384170" y="17814977"/>
            <a:ext cx="11590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Investigation of acceptor removal mechanism on different gain layer </a:t>
            </a:r>
            <a:r>
              <a:rPr lang="en-GB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flavors</a:t>
            </a:r>
            <a:endParaRPr lang="en-GB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8B8CC3F9-B672-D24F-B52C-A66999CD1BB1}"/>
              </a:ext>
            </a:extLst>
          </p:cNvPr>
          <p:cNvGrpSpPr/>
          <p:nvPr/>
        </p:nvGrpSpPr>
        <p:grpSpPr>
          <a:xfrm>
            <a:off x="10574711" y="22582514"/>
            <a:ext cx="6380160" cy="3454087"/>
            <a:chOff x="10538198" y="22803873"/>
            <a:chExt cx="6380160" cy="3454087"/>
          </a:xfrm>
        </p:grpSpPr>
        <p:pic>
          <p:nvPicPr>
            <p:cNvPr id="648" name="Picture 647">
              <a:extLst>
                <a:ext uri="{FF2B5EF4-FFF2-40B4-BE49-F238E27FC236}">
                  <a16:creationId xmlns:a16="http://schemas.microsoft.com/office/drawing/2014/main" id="{06024083-FFEB-A349-B61D-82229676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38198" y="22803873"/>
              <a:ext cx="6380160" cy="34540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50" name="TextBox 649">
              <a:extLst>
                <a:ext uri="{FF2B5EF4-FFF2-40B4-BE49-F238E27FC236}">
                  <a16:creationId xmlns:a16="http://schemas.microsoft.com/office/drawing/2014/main" id="{B2F4C618-9B44-E34D-8E5B-3157D51D0AC7}"/>
                </a:ext>
              </a:extLst>
            </p:cNvPr>
            <p:cNvSpPr txBox="1"/>
            <p:nvPr/>
          </p:nvSpPr>
          <p:spPr>
            <a:xfrm>
              <a:off x="14096922" y="23388959"/>
              <a:ext cx="164102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Proton </a:t>
              </a:r>
            </a:p>
            <a:p>
              <a:pPr algn="ctr"/>
              <a:r>
                <a:rPr lang="en-GB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irradiation</a:t>
              </a:r>
            </a:p>
          </p:txBody>
        </p: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D0010E79-5B5A-4747-BEB1-96F437FD244F}"/>
                </a:ext>
              </a:extLst>
            </p:cNvPr>
            <p:cNvCxnSpPr>
              <a:cxnSpLocks/>
            </p:cNvCxnSpPr>
            <p:nvPr/>
          </p:nvCxnSpPr>
          <p:spPr>
            <a:xfrm>
              <a:off x="11635046" y="25174432"/>
              <a:ext cx="3944478" cy="727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1" name="TextBox 660">
              <a:extLst>
                <a:ext uri="{FF2B5EF4-FFF2-40B4-BE49-F238E27FC236}">
                  <a16:creationId xmlns:a16="http://schemas.microsoft.com/office/drawing/2014/main" id="{E9D43EC5-4161-DF4F-A4C1-EE4D1CB2186C}"/>
                </a:ext>
              </a:extLst>
            </p:cNvPr>
            <p:cNvSpPr txBox="1"/>
            <p:nvPr/>
          </p:nvSpPr>
          <p:spPr>
            <a:xfrm>
              <a:off x="11635046" y="25082461"/>
              <a:ext cx="1599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it-IT" b="1" baseline="-250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it-IT" b="1" baseline="-25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(B LD + C_A)</a:t>
              </a:r>
              <a:endParaRPr lang="it-IT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6BBDBD76-2B89-4646-862E-3D64EF4D8201}"/>
                </a:ext>
              </a:extLst>
            </p:cNvPr>
            <p:cNvCxnSpPr>
              <a:cxnSpLocks/>
            </p:cNvCxnSpPr>
            <p:nvPr/>
          </p:nvCxnSpPr>
          <p:spPr>
            <a:xfrm>
              <a:off x="11635046" y="24925592"/>
              <a:ext cx="3944478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3" name="TextBox 662">
              <a:extLst>
                <a:ext uri="{FF2B5EF4-FFF2-40B4-BE49-F238E27FC236}">
                  <a16:creationId xmlns:a16="http://schemas.microsoft.com/office/drawing/2014/main" id="{3B8CD6EF-C9D5-4844-BCF8-555C920CAAF3}"/>
                </a:ext>
              </a:extLst>
            </p:cNvPr>
            <p:cNvSpPr txBox="1"/>
            <p:nvPr/>
          </p:nvSpPr>
          <p:spPr>
            <a:xfrm>
              <a:off x="11635046" y="24812375"/>
              <a:ext cx="1599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it-IT" b="1" baseline="-25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 (B HD + C_A)</a:t>
              </a:r>
              <a:endParaRPr lang="it-IT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4" name="TextBox 663">
            <a:extLst>
              <a:ext uri="{FF2B5EF4-FFF2-40B4-BE49-F238E27FC236}">
                <a16:creationId xmlns:a16="http://schemas.microsoft.com/office/drawing/2014/main" id="{392FCAE1-E294-3F41-B1F4-FAE815EE1C36}"/>
              </a:ext>
            </a:extLst>
          </p:cNvPr>
          <p:cNvSpPr txBox="1"/>
          <p:nvPr/>
        </p:nvSpPr>
        <p:spPr>
          <a:xfrm>
            <a:off x="17213365" y="23432900"/>
            <a:ext cx="4591964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Proton irradiation induces more or equal acceptor removal than Neutron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Effect of Proton energy: acceptor removal is faster for lower Proton energy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6F234144-AC04-2849-8339-60A80B273A35}"/>
              </a:ext>
            </a:extLst>
          </p:cNvPr>
          <p:cNvSpPr txBox="1"/>
          <p:nvPr/>
        </p:nvSpPr>
        <p:spPr>
          <a:xfrm>
            <a:off x="10404290" y="22069741"/>
            <a:ext cx="11590407" cy="49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Dependence of acceptor removal upon the proton energy</a:t>
            </a: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374D4DF7-8719-7140-8487-2524A684F47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9947" y="39483109"/>
            <a:ext cx="4965780" cy="3285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E2EEB05B-5198-504C-9052-1F70A325ECF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6156" y="39504032"/>
            <a:ext cx="3865781" cy="256798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2F11E0-A87F-2641-A05A-5B87FD8121A9}"/>
                  </a:ext>
                </a:extLst>
              </p:cNvPr>
              <p:cNvSpPr txBox="1"/>
              <p:nvPr/>
            </p:nvSpPr>
            <p:spPr>
              <a:xfrm>
                <a:off x="11366470" y="42184641"/>
                <a:ext cx="4763981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Very low current &lt;100pA;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Breakdown due to internal gain at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350V;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 Breakdown up to 400V in sensors without gain;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2F11E0-A87F-2641-A05A-5B87FD81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470" y="42184641"/>
                <a:ext cx="4763981" cy="1785104"/>
              </a:xfrm>
              <a:prstGeom prst="rect">
                <a:avLst/>
              </a:prstGeom>
              <a:blipFill>
                <a:blip r:embed="rId34"/>
                <a:stretch>
                  <a:fillRect l="-1330" t="-2128" b="-5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D29D3B0-77A3-894C-91B5-2804964A2711}"/>
                  </a:ext>
                </a:extLst>
              </p:cNvPr>
              <p:cNvSpPr txBox="1"/>
              <p:nvPr/>
            </p:nvSpPr>
            <p:spPr>
              <a:xfrm>
                <a:off x="16306079" y="42822385"/>
                <a:ext cx="49696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Full depletion capacitance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0.2pF as expected;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Perfect pads electrical insulation;</a:t>
                </a: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D29D3B0-77A3-894C-91B5-2804964A2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079" y="42822385"/>
                <a:ext cx="4969648" cy="1107996"/>
              </a:xfrm>
              <a:prstGeom prst="rect">
                <a:avLst/>
              </a:prstGeom>
              <a:blipFill>
                <a:blip r:embed="rId35"/>
                <a:stretch>
                  <a:fillRect l="-1535" t="-4598" r="-256" b="-9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TextBox 155">
            <a:extLst>
              <a:ext uri="{FF2B5EF4-FFF2-40B4-BE49-F238E27FC236}">
                <a16:creationId xmlns:a16="http://schemas.microsoft.com/office/drawing/2014/main" id="{A26D13A2-E173-AE4B-88E9-EFD07093B0B4}"/>
              </a:ext>
            </a:extLst>
          </p:cNvPr>
          <p:cNvSpPr txBox="1"/>
          <p:nvPr/>
        </p:nvSpPr>
        <p:spPr>
          <a:xfrm>
            <a:off x="337443" y="8506385"/>
            <a:ext cx="16136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4D tracking motivation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567AA56-AA6A-F145-BDEB-3C9D1F20417E}"/>
              </a:ext>
            </a:extLst>
          </p:cNvPr>
          <p:cNvSpPr txBox="1"/>
          <p:nvPr/>
        </p:nvSpPr>
        <p:spPr>
          <a:xfrm>
            <a:off x="7213853" y="10060810"/>
            <a:ext cx="8570093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Timing-Tracking capability is strongly motivated by high dense environments in future hadron collider</a:t>
            </a:r>
          </a:p>
          <a:p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Sensors requirements: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Radiation resistance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High fill factor (fraction of active area)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DB9693A-EDAC-AA4B-A336-6AD8F607807C}"/>
              </a:ext>
            </a:extLst>
          </p:cNvPr>
          <p:cNvGrpSpPr/>
          <p:nvPr/>
        </p:nvGrpSpPr>
        <p:grpSpPr>
          <a:xfrm>
            <a:off x="895458" y="9702480"/>
            <a:ext cx="6194833" cy="3565282"/>
            <a:chOff x="2321468" y="3378138"/>
            <a:chExt cx="4479801" cy="2029694"/>
          </a:xfrm>
        </p:grpSpPr>
        <p:pic>
          <p:nvPicPr>
            <p:cNvPr id="159" name="Picture 158" descr="high-pileup-event-RhoZ-only.png">
              <a:extLst>
                <a:ext uri="{FF2B5EF4-FFF2-40B4-BE49-F238E27FC236}">
                  <a16:creationId xmlns:a16="http://schemas.microsoft.com/office/drawing/2014/main" id="{1F09A6A3-EF72-0945-9240-BF9369F2B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468" y="3378138"/>
              <a:ext cx="4353882" cy="1872000"/>
            </a:xfrm>
            <a:prstGeom prst="rect">
              <a:avLst/>
            </a:prstGeom>
          </p:spPr>
        </p:pic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FB4381D-6B72-0448-BB8F-6B10A148D24E}"/>
                </a:ext>
              </a:extLst>
            </p:cNvPr>
            <p:cNvSpPr txBox="1"/>
            <p:nvPr/>
          </p:nvSpPr>
          <p:spPr>
            <a:xfrm>
              <a:off x="4653145" y="5250138"/>
              <a:ext cx="2148124" cy="15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Bunch crossing simulation HL-LHC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FEDF5A1-25AC-264E-AC72-4C666D2958F6}"/>
                  </a:ext>
                </a:extLst>
              </p:cNvPr>
              <p:cNvSpPr txBox="1"/>
              <p:nvPr/>
            </p:nvSpPr>
            <p:spPr>
              <a:xfrm>
                <a:off x="767451" y="13514588"/>
                <a:ext cx="9366430" cy="24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Ultra fast silicon detectors (UFSDs) are suitable for 4D tracking in future experiments at HL-LHC</a:t>
                </a: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 resolution of </a:t>
                </a:r>
                <a14:m>
                  <m:oMath xmlns:m="http://schemas.openxmlformats.org/officeDocument/2006/math">
                    <m:r>
                      <a:rPr lang="en-GB" sz="2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Segmentable</a:t>
                </a: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electrodes;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Performances maintained at fluences </a:t>
                </a:r>
                <a14:m>
                  <m:oMath xmlns:m="http://schemas.openxmlformats.org/officeDocument/2006/math"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&gt; 10</a:t>
                </a:r>
                <a:r>
                  <a:rPr lang="en-GB" sz="26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15 </a:t>
                </a: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GB" sz="26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eq</a:t>
                </a: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/cm</a:t>
                </a:r>
                <a:r>
                  <a:rPr lang="en-GB" sz="26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6FEDF5A1-25AC-264E-AC72-4C666D295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51" y="13514588"/>
                <a:ext cx="9366430" cy="2492990"/>
              </a:xfrm>
              <a:prstGeom prst="rect">
                <a:avLst/>
              </a:prstGeom>
              <a:blipFill>
                <a:blip r:embed="rId37"/>
                <a:stretch>
                  <a:fillRect l="-1220" t="-2030" b="-50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>
            <a:extLst>
              <a:ext uri="{FF2B5EF4-FFF2-40B4-BE49-F238E27FC236}">
                <a16:creationId xmlns:a16="http://schemas.microsoft.com/office/drawing/2014/main" id="{3966F2D0-1F7A-1740-8207-3E50AB0B7179}"/>
              </a:ext>
            </a:extLst>
          </p:cNvPr>
          <p:cNvSpPr txBox="1"/>
          <p:nvPr/>
        </p:nvSpPr>
        <p:spPr>
          <a:xfrm>
            <a:off x="10882066" y="14365606"/>
            <a:ext cx="456740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UFSD design based on Low Gain Avalanche diode technology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BC3E8D-5A64-CB47-8E16-B11104F4439D}"/>
              </a:ext>
            </a:extLst>
          </p:cNvPr>
          <p:cNvGrpSpPr/>
          <p:nvPr/>
        </p:nvGrpSpPr>
        <p:grpSpPr>
          <a:xfrm>
            <a:off x="480266" y="5906630"/>
            <a:ext cx="3675935" cy="1915103"/>
            <a:chOff x="445706" y="5810080"/>
            <a:chExt cx="3675935" cy="1915103"/>
          </a:xfrm>
        </p:grpSpPr>
        <p:pic>
          <p:nvPicPr>
            <p:cNvPr id="167" name="Picture 166" descr="upo.png">
              <a:extLst>
                <a:ext uri="{FF2B5EF4-FFF2-40B4-BE49-F238E27FC236}">
                  <a16:creationId xmlns:a16="http://schemas.microsoft.com/office/drawing/2014/main" id="{7412BB2B-732E-0242-9D02-424042621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2271259" y="6858353"/>
              <a:ext cx="1787146" cy="852331"/>
            </a:xfrm>
            <a:prstGeom prst="rect">
              <a:avLst/>
            </a:prstGeom>
          </p:spPr>
        </p:pic>
        <p:pic>
          <p:nvPicPr>
            <p:cNvPr id="168" name="Picture 167" descr="logo_mae.jpg">
              <a:extLst>
                <a:ext uri="{FF2B5EF4-FFF2-40B4-BE49-F238E27FC236}">
                  <a16:creationId xmlns:a16="http://schemas.microsoft.com/office/drawing/2014/main" id="{F43096C7-8673-7A45-88C0-7CE951C0B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2271259" y="5832228"/>
              <a:ext cx="1850382" cy="757621"/>
            </a:xfrm>
            <a:prstGeom prst="rect">
              <a:avLst/>
            </a:prstGeom>
          </p:spPr>
        </p:pic>
        <p:pic>
          <p:nvPicPr>
            <p:cNvPr id="169" name="Picture 168" descr="screen-capture-3.png">
              <a:extLst>
                <a:ext uri="{FF2B5EF4-FFF2-40B4-BE49-F238E27FC236}">
                  <a16:creationId xmlns:a16="http://schemas.microsoft.com/office/drawing/2014/main" id="{4740A0C6-27EB-ED48-86D2-BB59DEDB9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707499" y="6760743"/>
              <a:ext cx="791569" cy="964440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1F4860B1-FB89-F74F-BE0D-3D6E770FF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06" y="5810080"/>
              <a:ext cx="1396354" cy="73677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FAD3DEF-AC69-5449-8755-08544847B84F}"/>
              </a:ext>
            </a:extLst>
          </p:cNvPr>
          <p:cNvGrpSpPr/>
          <p:nvPr/>
        </p:nvGrpSpPr>
        <p:grpSpPr>
          <a:xfrm>
            <a:off x="29109107" y="5802052"/>
            <a:ext cx="3476996" cy="2239281"/>
            <a:chOff x="29109107" y="5802052"/>
            <a:chExt cx="3476996" cy="2239281"/>
          </a:xfrm>
        </p:grpSpPr>
        <p:pic>
          <p:nvPicPr>
            <p:cNvPr id="164" name="Picture 163" descr="index.jpg">
              <a:extLst>
                <a:ext uri="{FF2B5EF4-FFF2-40B4-BE49-F238E27FC236}">
                  <a16:creationId xmlns:a16="http://schemas.microsoft.com/office/drawing/2014/main" id="{B2F343FB-E2A1-164C-B4D8-012ED428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29226356" y="5879760"/>
              <a:ext cx="1041601" cy="879385"/>
            </a:xfrm>
            <a:prstGeom prst="rect">
              <a:avLst/>
            </a:prstGeom>
          </p:spPr>
        </p:pic>
        <p:pic>
          <p:nvPicPr>
            <p:cNvPr id="165" name="Picture 164" descr="large_thumb_logo.png">
              <a:extLst>
                <a:ext uri="{FF2B5EF4-FFF2-40B4-BE49-F238E27FC236}">
                  <a16:creationId xmlns:a16="http://schemas.microsoft.com/office/drawing/2014/main" id="{5C3F8795-99B7-B341-920E-01C72D6DE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29109107" y="6943940"/>
              <a:ext cx="1324590" cy="883060"/>
            </a:xfrm>
            <a:prstGeom prst="rect">
              <a:avLst/>
            </a:prstGeom>
          </p:spPr>
        </p:pic>
        <p:pic>
          <p:nvPicPr>
            <p:cNvPr id="166" name="Picture 165" descr="torino.png">
              <a:extLst>
                <a:ext uri="{FF2B5EF4-FFF2-40B4-BE49-F238E27FC236}">
                  <a16:creationId xmlns:a16="http://schemas.microsoft.com/office/drawing/2014/main" id="{8816678B-E057-1348-A2A5-C6DA4E27A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30973742" y="5802052"/>
              <a:ext cx="913096" cy="913096"/>
            </a:xfrm>
            <a:prstGeom prst="rect">
              <a:avLst/>
            </a:prstGeom>
          </p:spPr>
        </p:pic>
        <p:pic>
          <p:nvPicPr>
            <p:cNvPr id="171" name="image1.png">
              <a:extLst>
                <a:ext uri="{FF2B5EF4-FFF2-40B4-BE49-F238E27FC236}">
                  <a16:creationId xmlns:a16="http://schemas.microsoft.com/office/drawing/2014/main" id="{911C4833-8132-BC4E-8328-A5AF5D776813}"/>
                </a:ext>
              </a:extLst>
            </p:cNvPr>
            <p:cNvPicPr/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1903" y="6669733"/>
              <a:ext cx="18542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74" name="Chart 173">
            <a:extLst>
              <a:ext uri="{FF2B5EF4-FFF2-40B4-BE49-F238E27FC236}">
                <a16:creationId xmlns:a16="http://schemas.microsoft.com/office/drawing/2014/main" id="{2022848B-EDB1-B548-A3F5-D6FE96EA02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690089"/>
              </p:ext>
            </p:extLst>
          </p:nvPr>
        </p:nvGraphicFramePr>
        <p:xfrm>
          <a:off x="22058451" y="17865471"/>
          <a:ext cx="5372286" cy="335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F4F0406-BEEE-884C-8879-01080DDEBEC1}"/>
              </a:ext>
            </a:extLst>
          </p:cNvPr>
          <p:cNvSpPr txBox="1"/>
          <p:nvPr/>
        </p:nvSpPr>
        <p:spPr>
          <a:xfrm>
            <a:off x="23129102" y="18437971"/>
            <a:ext cx="147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n++ implant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6E4BA6D-F8BB-0641-8E8D-F7F46A0EB544}"/>
              </a:ext>
            </a:extLst>
          </p:cNvPr>
          <p:cNvSpPr txBox="1"/>
          <p:nvPr/>
        </p:nvSpPr>
        <p:spPr>
          <a:xfrm>
            <a:off x="24885797" y="20005203"/>
            <a:ext cx="147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Gain layer</a:t>
            </a:r>
          </a:p>
          <a:p>
            <a:pPr algn="ctr"/>
            <a:r>
              <a:rPr lang="en-GB" b="1" dirty="0"/>
              <a:t>p+ implant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55254A-8AA6-0341-A93C-B12FD28F55C7}"/>
              </a:ext>
            </a:extLst>
          </p:cNvPr>
          <p:cNvCxnSpPr>
            <a:cxnSpLocks/>
          </p:cNvCxnSpPr>
          <p:nvPr/>
        </p:nvCxnSpPr>
        <p:spPr>
          <a:xfrm>
            <a:off x="23229935" y="19735195"/>
            <a:ext cx="3311724" cy="3680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4A2FE396-24B0-7344-82C7-B5EE62A8E297}"/>
              </a:ext>
            </a:extLst>
          </p:cNvPr>
          <p:cNvSpPr txBox="1"/>
          <p:nvPr/>
        </p:nvSpPr>
        <p:spPr>
          <a:xfrm>
            <a:off x="23080163" y="19342893"/>
            <a:ext cx="362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High Electric field drift space 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F3FA0BB-7FAC-0349-9429-D37296429473}"/>
              </a:ext>
            </a:extLst>
          </p:cNvPr>
          <p:cNvGrpSpPr/>
          <p:nvPr/>
        </p:nvGrpSpPr>
        <p:grpSpPr>
          <a:xfrm rot="5400000">
            <a:off x="28053216" y="18856799"/>
            <a:ext cx="1100511" cy="1297494"/>
            <a:chOff x="1424726" y="3236039"/>
            <a:chExt cx="548894" cy="964129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9992EBB-1040-D04C-BCA7-C632535630EB}"/>
                </a:ext>
              </a:extLst>
            </p:cNvPr>
            <p:cNvSpPr/>
            <p:nvPr/>
          </p:nvSpPr>
          <p:spPr>
            <a:xfrm>
              <a:off x="1424726" y="3346816"/>
              <a:ext cx="25717" cy="6459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35E11FB7-A7BB-B344-A558-BA8FFD4621A5}"/>
                </a:ext>
              </a:extLst>
            </p:cNvPr>
            <p:cNvSpPr/>
            <p:nvPr/>
          </p:nvSpPr>
          <p:spPr>
            <a:xfrm>
              <a:off x="1708243" y="3346816"/>
              <a:ext cx="29827" cy="6459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93C49E29-E304-AB4D-8E51-50A4C4A48B68}"/>
                </a:ext>
              </a:extLst>
            </p:cNvPr>
            <p:cNvCxnSpPr>
              <a:cxnSpLocks/>
            </p:cNvCxnSpPr>
            <p:nvPr/>
          </p:nvCxnSpPr>
          <p:spPr>
            <a:xfrm>
              <a:off x="1464948" y="3669802"/>
              <a:ext cx="194683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D514449-D1E2-7646-833B-B0C52A238854}"/>
                </a:ext>
              </a:extLst>
            </p:cNvPr>
            <p:cNvSpPr txBox="1"/>
            <p:nvPr/>
          </p:nvSpPr>
          <p:spPr>
            <a:xfrm rot="15974940">
              <a:off x="1647305" y="3369829"/>
              <a:ext cx="423364" cy="229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>
                  <a:solidFill>
                    <a:srgbClr val="800000"/>
                  </a:solidFill>
                </a:rPr>
                <a:t>Q</a:t>
              </a:r>
              <a:r>
                <a:rPr lang="en-US" sz="1400" b="1" baseline="-25000" dirty="0">
                  <a:solidFill>
                    <a:srgbClr val="800000"/>
                  </a:solidFill>
                </a:rPr>
                <a:t>1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50BE9A15-CDB5-0E42-9F0B-8C65A324D766}"/>
                </a:ext>
              </a:extLst>
            </p:cNvPr>
            <p:cNvSpPr txBox="1"/>
            <p:nvPr/>
          </p:nvSpPr>
          <p:spPr>
            <a:xfrm rot="16200000">
              <a:off x="1415068" y="3302751"/>
              <a:ext cx="362691" cy="229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>
                  <a:solidFill>
                    <a:srgbClr val="800000"/>
                  </a:solidFill>
                </a:rPr>
                <a:t>E</a:t>
              </a:r>
              <a:r>
                <a:rPr lang="en-US" sz="1400" b="1" baseline="-25000" dirty="0">
                  <a:solidFill>
                    <a:srgbClr val="800000"/>
                  </a:solidFill>
                </a:rPr>
                <a:t>1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C326D32B-2058-694F-A989-6D71DB5CDE9D}"/>
                </a:ext>
              </a:extLst>
            </p:cNvPr>
            <p:cNvCxnSpPr>
              <a:cxnSpLocks/>
            </p:cNvCxnSpPr>
            <p:nvPr/>
          </p:nvCxnSpPr>
          <p:spPr>
            <a:xfrm>
              <a:off x="1458799" y="3943654"/>
              <a:ext cx="21826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8E4A363-238D-8E48-8889-C483A34933DE}"/>
                </a:ext>
              </a:extLst>
            </p:cNvPr>
            <p:cNvSpPr txBox="1"/>
            <p:nvPr/>
          </p:nvSpPr>
          <p:spPr>
            <a:xfrm rot="16200000">
              <a:off x="1351463" y="3890706"/>
              <a:ext cx="389657" cy="229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>
                  <a:solidFill>
                    <a:srgbClr val="800000"/>
                  </a:solidFill>
                </a:rPr>
                <a:t>d</a:t>
              </a:r>
              <a:r>
                <a:rPr lang="en-US" sz="1400" b="1" baseline="-25000" dirty="0">
                  <a:solidFill>
                    <a:srgbClr val="800000"/>
                  </a:solidFill>
                </a:rPr>
                <a:t>1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9A0EEED-A1FC-E144-AC6C-C2E51143B0E9}"/>
              </a:ext>
            </a:extLst>
          </p:cNvPr>
          <p:cNvGrpSpPr/>
          <p:nvPr/>
        </p:nvGrpSpPr>
        <p:grpSpPr>
          <a:xfrm rot="5400000">
            <a:off x="30234823" y="19392582"/>
            <a:ext cx="1962110" cy="1099649"/>
            <a:chOff x="3847054" y="3219629"/>
            <a:chExt cx="1444509" cy="770764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368EB22-2F83-074D-A7E4-A90978A0B690}"/>
                </a:ext>
              </a:extLst>
            </p:cNvPr>
            <p:cNvSpPr/>
            <p:nvPr/>
          </p:nvSpPr>
          <p:spPr>
            <a:xfrm>
              <a:off x="3847054" y="3334740"/>
              <a:ext cx="25717" cy="6459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D8CDEED3-5566-0F4D-8B7E-4DEC6353F8A6}"/>
                </a:ext>
              </a:extLst>
            </p:cNvPr>
            <p:cNvSpPr/>
            <p:nvPr/>
          </p:nvSpPr>
          <p:spPr>
            <a:xfrm>
              <a:off x="5228372" y="3334740"/>
              <a:ext cx="25717" cy="6459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6EB0CD67-9509-8042-A6EA-4794C191482C}"/>
                </a:ext>
              </a:extLst>
            </p:cNvPr>
            <p:cNvCxnSpPr>
              <a:cxnSpLocks/>
            </p:cNvCxnSpPr>
            <p:nvPr/>
          </p:nvCxnSpPr>
          <p:spPr>
            <a:xfrm>
              <a:off x="3935003" y="3657726"/>
              <a:ext cx="12275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0F352BDE-2D6A-A044-AD57-2C0705D387AB}"/>
                </a:ext>
              </a:extLst>
            </p:cNvPr>
            <p:cNvSpPr txBox="1"/>
            <p:nvPr/>
          </p:nvSpPr>
          <p:spPr>
            <a:xfrm rot="16006831">
              <a:off x="4977950" y="3174480"/>
              <a:ext cx="268464" cy="358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>
                  <a:solidFill>
                    <a:srgbClr val="800000"/>
                  </a:solidFill>
                </a:rPr>
                <a:t>Q</a:t>
              </a:r>
              <a:r>
                <a:rPr lang="en-US" sz="1400" b="1" baseline="-25000" dirty="0">
                  <a:solidFill>
                    <a:srgbClr val="800000"/>
                  </a:solidFill>
                </a:rPr>
                <a:t>2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C2B5E45A-2381-D145-ABAC-EF2BD8BBC8D5}"/>
                </a:ext>
              </a:extLst>
            </p:cNvPr>
            <p:cNvSpPr txBox="1"/>
            <p:nvPr/>
          </p:nvSpPr>
          <p:spPr>
            <a:xfrm rot="16200000">
              <a:off x="4377482" y="3335113"/>
              <a:ext cx="229990" cy="358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>
                  <a:solidFill>
                    <a:srgbClr val="800000"/>
                  </a:solidFill>
                </a:rPr>
                <a:t>E</a:t>
              </a:r>
              <a:r>
                <a:rPr lang="en-US" sz="1400" b="1" baseline="-25000" dirty="0">
                  <a:solidFill>
                    <a:srgbClr val="800000"/>
                  </a:solidFill>
                </a:rPr>
                <a:t>2</a:t>
              </a:r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5D12B6EA-E45B-7B42-8FBA-21370416B34F}"/>
                </a:ext>
              </a:extLst>
            </p:cNvPr>
            <p:cNvCxnSpPr/>
            <p:nvPr/>
          </p:nvCxnSpPr>
          <p:spPr>
            <a:xfrm>
              <a:off x="3881128" y="3931578"/>
              <a:ext cx="13472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5A509CA7-8D5D-0E4C-BA46-C40CE69F2B7D}"/>
                </a:ext>
              </a:extLst>
            </p:cNvPr>
            <p:cNvSpPr txBox="1"/>
            <p:nvPr/>
          </p:nvSpPr>
          <p:spPr>
            <a:xfrm rot="16200000">
              <a:off x="4412089" y="3687467"/>
              <a:ext cx="247090" cy="358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>
                  <a:solidFill>
                    <a:srgbClr val="800000"/>
                  </a:solidFill>
                </a:rPr>
                <a:t>d</a:t>
              </a:r>
              <a:r>
                <a:rPr lang="en-US" sz="1400" b="1" baseline="-25000" dirty="0">
                  <a:solidFill>
                    <a:srgbClr val="800000"/>
                  </a:solidFill>
                </a:rPr>
                <a:t>2</a:t>
              </a:r>
            </a:p>
          </p:txBody>
        </p:sp>
      </p:grpSp>
      <p:sp>
        <p:nvSpPr>
          <p:cNvPr id="201" name="Rectangle 200">
            <a:extLst>
              <a:ext uri="{FF2B5EF4-FFF2-40B4-BE49-F238E27FC236}">
                <a16:creationId xmlns:a16="http://schemas.microsoft.com/office/drawing/2014/main" id="{012CD33C-CA67-6048-98CC-A904CCB2AE66}"/>
              </a:ext>
            </a:extLst>
          </p:cNvPr>
          <p:cNvSpPr/>
          <p:nvPr/>
        </p:nvSpPr>
        <p:spPr>
          <a:xfrm>
            <a:off x="28192533" y="18438475"/>
            <a:ext cx="1069551" cy="30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ym typeface="Wingdings" pitchFamily="2" charset="2"/>
              </a:rPr>
              <a:t>Shallow GL</a:t>
            </a:r>
            <a:endParaRPr lang="en-US" sz="1200" b="1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1B45E45-96D9-3C40-A3E2-C6EF0E6E70AD}"/>
              </a:ext>
            </a:extLst>
          </p:cNvPr>
          <p:cNvSpPr/>
          <p:nvPr/>
        </p:nvSpPr>
        <p:spPr>
          <a:xfrm>
            <a:off x="30894844" y="18460251"/>
            <a:ext cx="831363" cy="30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ym typeface="Wingdings" pitchFamily="2" charset="2"/>
              </a:rPr>
              <a:t>Deep GL</a:t>
            </a:r>
            <a:endParaRPr lang="en-US" sz="1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6C95A063-A19B-0348-B761-8F96374B32F3}"/>
                  </a:ext>
                </a:extLst>
              </p:cNvPr>
              <p:cNvSpPr txBox="1"/>
              <p:nvPr/>
            </p:nvSpPr>
            <p:spPr>
              <a:xfrm>
                <a:off x="27769975" y="20307245"/>
                <a:ext cx="1631942" cy="480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&gt;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800000"/>
                  </a:solidFill>
                </a:endParaRPr>
              </a:p>
            </p:txBody>
          </p:sp>
        </mc:Choice>
        <mc:Fallback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6C95A063-A19B-0348-B761-8F96374B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975" y="20307245"/>
                <a:ext cx="1631942" cy="480131"/>
              </a:xfrm>
              <a:prstGeom prst="rect">
                <a:avLst/>
              </a:prstGeom>
              <a:blipFill>
                <a:blip r:embed="rId47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" name="TextBox 204">
            <a:extLst>
              <a:ext uri="{FF2B5EF4-FFF2-40B4-BE49-F238E27FC236}">
                <a16:creationId xmlns:a16="http://schemas.microsoft.com/office/drawing/2014/main" id="{2522EA5D-81F7-1C4E-8B67-B266F9022E5F}"/>
              </a:ext>
            </a:extLst>
          </p:cNvPr>
          <p:cNvSpPr txBox="1"/>
          <p:nvPr/>
        </p:nvSpPr>
        <p:spPr>
          <a:xfrm>
            <a:off x="29551831" y="18511014"/>
            <a:ext cx="923651" cy="305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/>
              <a:t>n implant 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F379042D-316D-5244-8B5D-C869471D2371}"/>
              </a:ext>
            </a:extLst>
          </p:cNvPr>
          <p:cNvCxnSpPr>
            <a:cxnSpLocks/>
          </p:cNvCxnSpPr>
          <p:nvPr/>
        </p:nvCxnSpPr>
        <p:spPr>
          <a:xfrm>
            <a:off x="30335975" y="18777369"/>
            <a:ext cx="506340" cy="172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141192F-6BD2-EF4E-A18F-FD13EB4AB92C}"/>
              </a:ext>
            </a:extLst>
          </p:cNvPr>
          <p:cNvCxnSpPr>
            <a:cxnSpLocks/>
          </p:cNvCxnSpPr>
          <p:nvPr/>
        </p:nvCxnSpPr>
        <p:spPr>
          <a:xfrm flipH="1">
            <a:off x="29164177" y="18798711"/>
            <a:ext cx="401956" cy="162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59337E21-96D3-5C4F-A771-2EAD06863296}"/>
              </a:ext>
            </a:extLst>
          </p:cNvPr>
          <p:cNvSpPr txBox="1"/>
          <p:nvPr/>
        </p:nvSpPr>
        <p:spPr>
          <a:xfrm>
            <a:off x="29468475" y="19533938"/>
            <a:ext cx="1007007" cy="546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/>
              <a:t>Gain layer </a:t>
            </a:r>
          </a:p>
          <a:p>
            <a:pPr>
              <a:lnSpc>
                <a:spcPct val="130000"/>
              </a:lnSpc>
            </a:pPr>
            <a:r>
              <a:rPr lang="en-US" sz="1200" b="1" dirty="0"/>
              <a:t>p implant 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0D058ABF-FC1A-E64C-B87C-0CDE65684293}"/>
              </a:ext>
            </a:extLst>
          </p:cNvPr>
          <p:cNvCxnSpPr>
            <a:cxnSpLocks/>
            <a:stCxn id="208" idx="1"/>
          </p:cNvCxnSpPr>
          <p:nvPr/>
        </p:nvCxnSpPr>
        <p:spPr>
          <a:xfrm flipH="1" flipV="1">
            <a:off x="29143423" y="19588190"/>
            <a:ext cx="325052" cy="218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FD777DDC-427D-224B-B6B6-DD3311833045}"/>
              </a:ext>
            </a:extLst>
          </p:cNvPr>
          <p:cNvCxnSpPr>
            <a:cxnSpLocks/>
            <a:stCxn id="208" idx="2"/>
          </p:cNvCxnSpPr>
          <p:nvPr/>
        </p:nvCxnSpPr>
        <p:spPr>
          <a:xfrm>
            <a:off x="29971979" y="20079985"/>
            <a:ext cx="653790" cy="691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2AF1E0-EE86-C54A-BDAD-FC68EA73875F}"/>
              </a:ext>
            </a:extLst>
          </p:cNvPr>
          <p:cNvGrpSpPr/>
          <p:nvPr/>
        </p:nvGrpSpPr>
        <p:grpSpPr>
          <a:xfrm>
            <a:off x="26678145" y="21238700"/>
            <a:ext cx="5824646" cy="3240000"/>
            <a:chOff x="26696995" y="22328615"/>
            <a:chExt cx="5824646" cy="3240000"/>
          </a:xfrm>
        </p:grpSpPr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5E4F3558-A31D-864B-92DC-24AC3F71C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8"/>
            <a:srcRect l="2608" t="1862" r="4103" b="3503"/>
            <a:stretch/>
          </p:blipFill>
          <p:spPr>
            <a:xfrm>
              <a:off x="26696995" y="22328615"/>
              <a:ext cx="5824646" cy="32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F0EB3D4-D2E4-B649-A8FA-E0E7C96BCA4B}"/>
                </a:ext>
              </a:extLst>
            </p:cNvPr>
            <p:cNvSpPr/>
            <p:nvPr/>
          </p:nvSpPr>
          <p:spPr>
            <a:xfrm rot="18893625">
              <a:off x="28492072" y="22570795"/>
              <a:ext cx="256831" cy="789052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90518B15-58CD-9644-A752-5BB4F54C6728}"/>
                </a:ext>
              </a:extLst>
            </p:cNvPr>
            <p:cNvSpPr/>
            <p:nvPr/>
          </p:nvSpPr>
          <p:spPr>
            <a:xfrm rot="17128363">
              <a:off x="29985096" y="23649691"/>
              <a:ext cx="256831" cy="789052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10A04849-A707-1645-A758-4AAE61FC5F0C}"/>
                </a:ext>
              </a:extLst>
            </p:cNvPr>
            <p:cNvSpPr/>
            <p:nvPr/>
          </p:nvSpPr>
          <p:spPr>
            <a:xfrm rot="16672909">
              <a:off x="31412218" y="24066285"/>
              <a:ext cx="149071" cy="620593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88A55C29-1228-9645-A642-3A80398E69F5}"/>
                </a:ext>
              </a:extLst>
            </p:cNvPr>
            <p:cNvSpPr txBox="1"/>
            <p:nvPr/>
          </p:nvSpPr>
          <p:spPr>
            <a:xfrm>
              <a:off x="28074458" y="22980104"/>
              <a:ext cx="566159" cy="37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Bulk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1B2EFB48-8ABE-9D49-985F-015C4DC81006}"/>
                </a:ext>
              </a:extLst>
            </p:cNvPr>
            <p:cNvSpPr txBox="1"/>
            <p:nvPr/>
          </p:nvSpPr>
          <p:spPr>
            <a:xfrm>
              <a:off x="28288749" y="24146720"/>
              <a:ext cx="2241585" cy="34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Deep Gain Layer (DGL)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15B4E578-71B7-8F40-9527-AA685C4C76D3}"/>
                </a:ext>
              </a:extLst>
            </p:cNvPr>
            <p:cNvSpPr txBox="1"/>
            <p:nvPr/>
          </p:nvSpPr>
          <p:spPr>
            <a:xfrm>
              <a:off x="29832835" y="24488288"/>
              <a:ext cx="2353529" cy="341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b="1" dirty="0"/>
                <a:t>Shallow Gain Layer (SGL)</a:t>
              </a:r>
            </a:p>
          </p:txBody>
        </p:sp>
      </p:grp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0513451-7906-BD48-8503-66FEDD76FDBA}"/>
              </a:ext>
            </a:extLst>
          </p:cNvPr>
          <p:cNvSpPr/>
          <p:nvPr/>
        </p:nvSpPr>
        <p:spPr>
          <a:xfrm>
            <a:off x="27771528" y="17674206"/>
            <a:ext cx="2951642" cy="460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Gain: exp(field * distance)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74D40524-5E3C-1541-B091-51B36E2F16BE}"/>
                  </a:ext>
                </a:extLst>
              </p:cNvPr>
              <p:cNvSpPr txBox="1"/>
              <p:nvPr/>
            </p:nvSpPr>
            <p:spPr>
              <a:xfrm>
                <a:off x="31073764" y="17704929"/>
                <a:ext cx="1210076" cy="415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74D40524-5E3C-1541-B091-51B36E2F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3764" y="17704929"/>
                <a:ext cx="1210076" cy="415307"/>
              </a:xfrm>
              <a:prstGeom prst="rect">
                <a:avLst/>
              </a:prstGeom>
              <a:blipFill>
                <a:blip r:embed="rId49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Rectangle 221">
            <a:extLst>
              <a:ext uri="{FF2B5EF4-FFF2-40B4-BE49-F238E27FC236}">
                <a16:creationId xmlns:a16="http://schemas.microsoft.com/office/drawing/2014/main" id="{9583EA4C-A5F7-8F4C-9ACE-7461085177F8}"/>
              </a:ext>
            </a:extLst>
          </p:cNvPr>
          <p:cNvSpPr/>
          <p:nvPr/>
        </p:nvSpPr>
        <p:spPr>
          <a:xfrm>
            <a:off x="27333128" y="18030107"/>
            <a:ext cx="5501488" cy="45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Shallow</a:t>
            </a:r>
            <a:r>
              <a:rPr lang="en-US" sz="2000" b="1" dirty="0">
                <a:sym typeface="Wingdings" pitchFamily="2" charset="2"/>
              </a:rPr>
              <a:t> gain layers work at higher E field. 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977E3D1C-0951-0841-8866-CF645A418CCB}"/>
              </a:ext>
            </a:extLst>
          </p:cNvPr>
          <p:cNvSpPr txBox="1"/>
          <p:nvPr/>
        </p:nvSpPr>
        <p:spPr>
          <a:xfrm>
            <a:off x="26595877" y="24379044"/>
            <a:ext cx="5136599" cy="1260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Multiplication in the Bulk: ~ 170-200 kV/cm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Gain Layer: ~ 290 – 300 kV/cm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Shallow Gain Layer: ~ 380 – 400 kV/cm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91472167-3A17-4047-8D72-FDA89A7D0127}"/>
              </a:ext>
            </a:extLst>
          </p:cNvPr>
          <p:cNvSpPr txBox="1"/>
          <p:nvPr/>
        </p:nvSpPr>
        <p:spPr>
          <a:xfrm>
            <a:off x="22202045" y="21225600"/>
            <a:ext cx="4344202" cy="2130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position of the GL determines the field working point: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the deeper it is, the lower the field is</a:t>
            </a: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6407072-325B-0C4D-88CB-71500CEA857E}"/>
              </a:ext>
            </a:extLst>
          </p:cNvPr>
          <p:cNvCxnSpPr/>
          <p:nvPr/>
        </p:nvCxnSpPr>
        <p:spPr>
          <a:xfrm>
            <a:off x="27810733" y="18949908"/>
            <a:ext cx="43619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8EEFFF-15E5-FE4E-AAB1-F86F8F316378}"/>
              </a:ext>
            </a:extLst>
          </p:cNvPr>
          <p:cNvCxnSpPr>
            <a:cxnSpLocks/>
          </p:cNvCxnSpPr>
          <p:nvPr/>
        </p:nvCxnSpPr>
        <p:spPr>
          <a:xfrm>
            <a:off x="32287221" y="18905072"/>
            <a:ext cx="0" cy="19654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3C5C6DC-2A4F-C245-BB68-96A91C8684DF}"/>
              </a:ext>
            </a:extLst>
          </p:cNvPr>
          <p:cNvSpPr txBox="1"/>
          <p:nvPr/>
        </p:nvSpPr>
        <p:spPr>
          <a:xfrm rot="5400000">
            <a:off x="32115379" y="19714307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Depth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98351438-A809-6A4D-A76F-46186C5B483D}"/>
              </a:ext>
            </a:extLst>
          </p:cNvPr>
          <p:cNvSpPr txBox="1"/>
          <p:nvPr/>
        </p:nvSpPr>
        <p:spPr>
          <a:xfrm>
            <a:off x="22209161" y="23404788"/>
            <a:ext cx="4252488" cy="2130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Different manufacturers have different gain layer strategies: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FBK: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shallow implant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HPK: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deep implant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ECBFB78-5CEE-554A-880C-2B9E3409F757}"/>
              </a:ext>
            </a:extLst>
          </p:cNvPr>
          <p:cNvSpPr txBox="1"/>
          <p:nvPr/>
        </p:nvSpPr>
        <p:spPr>
          <a:xfrm>
            <a:off x="22143846" y="25662287"/>
            <a:ext cx="10319490" cy="1090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high field the mean free path is saturated, so the “recovering power” of bias is much reduced. At lower field, bias is more effective</a:t>
            </a:r>
          </a:p>
        </p:txBody>
      </p:sp>
    </p:spTree>
    <p:extLst>
      <p:ext uri="{BB962C8B-B14F-4D97-AF65-F5344CB8AC3E}">
        <p14:creationId xmlns:p14="http://schemas.microsoft.com/office/powerpoint/2010/main" val="54878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4070</TotalTime>
  <Words>1160</Words>
  <Application>Microsoft Macintosh PowerPoint</Application>
  <PresentationFormat>Custom</PresentationFormat>
  <Paragraphs>186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Symbol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dc:description/>
  <cp:lastModifiedBy>marco ferrero</cp:lastModifiedBy>
  <cp:revision>198</cp:revision>
  <dcterms:created xsi:type="dcterms:W3CDTF">2017-10-12T22:39:49Z</dcterms:created>
  <dcterms:modified xsi:type="dcterms:W3CDTF">2019-10-09T15:49:38Z</dcterms:modified>
  <dc:language>zh-CN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自定义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